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7" r:id="rId4"/>
    <p:sldId id="259" r:id="rId5"/>
    <p:sldId id="260" r:id="rId6"/>
    <p:sldId id="268" r:id="rId7"/>
    <p:sldId id="261" r:id="rId8"/>
    <p:sldId id="262" r:id="rId9"/>
    <p:sldId id="264" r:id="rId10"/>
    <p:sldId id="265" r:id="rId11"/>
    <p:sldId id="266" r:id="rId12"/>
    <p:sldId id="267"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B0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5T23:37:08.872"/>
    </inkml:context>
    <inkml:brush xml:id="br0">
      <inkml:brushProperty name="width" value="0.2" units="cm"/>
      <inkml:brushProperty name="height" value="0.2" units="cm"/>
      <inkml:brushProperty name="color" value="#E71224"/>
    </inkml:brush>
  </inkml:definitions>
  <inkml:trace contextRef="#ctx0" brushRef="#br0">1115 1519 24575,'196'-63'-93,"231"-83"-797,110-87-27,-11-22 431,-484 235 483,162-72 443,250-76 0,-421 159-154,44-7 0,-53 12-98,1-1-1,-1-1 1,0-1-1,30-13 0,59-40-187,31-13 0,154-44 0,-123 52 0,-173 64 0,326-114 0,-282 102 0,1 3 0,-1 2 0,2 2 0,-1 1 0,63 4 0,537 8 0,-247-7 0,-96 24-143,-4 23-131,32 4 104,589 104 170,-821-136 0,208 19 294,3-26-1,-289-12-293,337 21 0,-24 52 0,-86-15 0,-206-50 0,328 75 0,-347-76 0,188 62 0,-161-50 0,-1 3 0,52 31 0,16 18 0,74 42 0,-152-89 0,-2 1 0,0 2 0,-2 1 0,-1 2 0,-1 2 0,-2 1 0,-1 1 0,-2 2 0,-1 1 0,-2 1 0,-2 1 0,24 51 0,63 110 0,-32-63 0,5 29 0,66 189 0,-120-269 0,-5 1 0,-3 2 0,-4 0 0,-4 1 0,-4 0 0,-4 182 0,-6-265 0,0-1 0,0 0 0,0 0 0,-1 0 0,0 0 0,-1 0 0,1 0 0,-1-1 0,0 1 0,0 0 0,-5 7 0,1-2 0,0 0 0,1 1 0,0-1 0,1 1 0,1 0 0,0 1 0,0-1 0,0 14 0,-2 104 0,5-87 0,0 1018 0,2-457 0,-2 1168 0,-3-1714 0,-10 65 0,1-30 0,7-45 0,-43 481 0,31-353 0,-66 294 0,45-302 0,-21 227 0,14-123 0,2-17 0,-3 67 0,37-252 0,9-56 0,-1 0 0,-1 0 0,0 0 0,-1 0 0,-1-1 0,-8 23 0,-5 0 0,3 1 0,-15 54 0,24-79 0,0-1 0,0 0 0,-2 0 0,1 0 0,-1-1 0,-1 0 0,0-1 0,-15 16 0,11-13 0,1 0 0,1 1 0,0 0 0,-9 16 0,-137 245 0,74-134 0,-132 184 0,197-299 0,-74 120 0,57-87 0,-73 93 0,66-104 0,-89 77 0,68-66 0,-21 18 0,51-52 0,0-1 0,-1-2 0,-1-1 0,-1-2 0,-1-1 0,-1-2 0,-52 14 0,80-26 0,1 1 0,-1-1 0,0 2 0,-11 6 0,-17 9 0,36-20 0,-1 1 0,1-1 0,0 0 0,-1 0 0,1 0 0,0 1 0,-1-1 0,1 0 0,0-1 0,0 1 0,-1 0 0,1 0 0,0 0 0,-1-1 0,1 1 0,-2-2 0,1 2 0,1-1 0,0 1 0,0-1 0,0 1 0,-1-1 0,1 1 0,0 0 0,-1 0 0,1 0 0,0 0 0,0 0 0,-1 0 0,1 0 0,0 0 0,-1 0 0,1 1 0,0-1 0,0 0 0,-1 1 0,1-1 0,-1 2 0,-21 13 0,0 1 0,2 1 0,-28 27 0,-2 1 0,-9 4 0,-3-2 0,-2-4 0,-114 58 0,-183 58 0,308-140 0,-2-2 0,1-3 0,-2-3 0,-106 9 0,-366-21 0,507 0 0,-93-4 0,-212-36 0,131-3 0,-131-23 0,291 65 0,-1 0 0,1 3 0,0 1 0,0 2 0,-43 9 0,-54 5 0,-480-7 0,403-13 0,-2076 1 0,2261 1 0,-1 2 0,1 0 0,-27 7 0,39-6 0,0 0 0,0 1 0,0 1 0,1 1 0,0-1 0,0 2 0,-17 11 0,19-11 0,-2 0 0,1-1 0,-1 0 0,0-1 0,0 0 0,0-1 0,-1 0 0,0-1 0,1-1 0,-18 2 0,-15-2 0,-75-5 0,31 0 0,26 5 0,38-1 0,-1 0 0,0-2 0,0 0 0,-29-7 0,45 5 0,1-1 0,0 0 0,0 0 0,0-1 0,0-1 0,1 0 0,0 0 0,0 0 0,-10-10 0,7 5 0,-1 1 0,0 1 0,-20-12 0,-170-108 0,123 75 0,-420-236 0,472 277 0,-34-10 0,45 18 0,0-1 0,1 0 0,0-1 0,0 0 0,0-1 0,1-1 0,-25-19 0,-99-123 0,122 133 0,0-1 0,2 0 0,0 0 0,2-2 0,-14-26 0,-41-115 0,41 91 0,-21-47 0,-54-207 0,30-48 0,28 136 0,29 152 0,-6-126 0,15 156 0,-3 1 0,-24-88 0,-2-13 0,15 15 0,0-261 0,19 197 0,0 201 0,0-1 0,0 0 0,0 1 0,0-1 0,-1 0 0,1 0 0,-1 1 0,0-1 0,0 0 0,0 1 0,-1-1 0,1 1 0,-1 0 0,0 0 0,0-1 0,0 1 0,0 0 0,-1 0 0,1 1 0,-1-1 0,-3-2 0,3 2 0,-1 0 0,1-1 0,-1 1 0,1-1 0,0 0 0,0 0 0,1 0 0,-1 0 0,1 0 0,0 0 0,-2-6 0,-1-6 0,1 0 0,-2-17 0,2 13 0,-160-744 0,-29 174 0,111 366 0,67 177 0,3 0 0,-13-84 0,5-100 0,8 71 0,-6-559 0,20 485 0,-2-2786 0,0 3009 0,1 0 0,1 1 0,0 0 0,0-1 0,1 1 0,0 0 0,8-17 0,40-63 0,-49 87 0,10-14 0,2 1 0,0 0 0,0 1 0,1 1 0,1 1 0,27-19 0,17-14 0,-27 17 0,-1-1 0,-1-2 0,-2-1 0,38-54 0,-62 79 0,0 0 0,0 0 0,1 1 0,0 0 0,1 0 0,0 1 0,0 0 0,0 0 0,1 0 0,0 1 0,0 0 0,10-4 0,171-67 0,-180 71 0,-1 1 0,-1-1 0,1-1 0,-1 0 0,0 0 0,0 0 0,0 0 0,-1-1 0,0 0 0,0-1 0,-1 1 0,0-1 0,-1 0 0,1-1 0,-2 1 0,1-1 0,2-9 0,-4 14 0,-1-1 0,1 1 0,1 0 0,-1 0 0,0 0 0,1 0 0,0 1 0,0-1 0,0 1 0,0-1 0,1 1 0,-1 0 0,1 0 0,0 1 0,0-1 0,0 1 0,0 0 0,0 0 0,1 0 0,-1 0 0,0 1 0,1 0 0,-1 0 0,1 0 0,0 1 0,5-1 0,12 1 0,-1 1 0,1 0 0,-1 2 0,31 8 0,-23-5 0,-18-4-124,0-1 0,0 0 0,0 0 0,0-1 0,1-1 0,-1 1-1,0-2 1,0 0 0,0 0 0,13-5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9C078-A884-44E9-8528-66CB747C73EA}" type="datetimeFigureOut">
              <a:rPr lang="en-GB" smtClean="0"/>
              <a:t>25/02/2025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F9DAFB-6C9C-4BEE-B4AB-7283CE9EED78}" type="slidenum">
              <a:rPr lang="en-GB" smtClean="0"/>
              <a:t>‹#›</a:t>
            </a:fld>
            <a:endParaRPr lang="en-GB"/>
          </a:p>
        </p:txBody>
      </p:sp>
    </p:spTree>
    <p:extLst>
      <p:ext uri="{BB962C8B-B14F-4D97-AF65-F5344CB8AC3E}">
        <p14:creationId xmlns:p14="http://schemas.microsoft.com/office/powerpoint/2010/main" val="1254321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F9DAFB-6C9C-4BEE-B4AB-7283CE9EED78}" type="slidenum">
              <a:rPr lang="en-GB" smtClean="0"/>
              <a:t>7</a:t>
            </a:fld>
            <a:endParaRPr lang="en-GB"/>
          </a:p>
        </p:txBody>
      </p:sp>
    </p:spTree>
    <p:extLst>
      <p:ext uri="{BB962C8B-B14F-4D97-AF65-F5344CB8AC3E}">
        <p14:creationId xmlns:p14="http://schemas.microsoft.com/office/powerpoint/2010/main" val="3300305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8F9DAFB-6C9C-4BEE-B4AB-7283CE9EED78}" type="slidenum">
              <a:rPr lang="en-GB" smtClean="0"/>
              <a:t>8</a:t>
            </a:fld>
            <a:endParaRPr lang="en-GB"/>
          </a:p>
        </p:txBody>
      </p:sp>
    </p:spTree>
    <p:extLst>
      <p:ext uri="{BB962C8B-B14F-4D97-AF65-F5344CB8AC3E}">
        <p14:creationId xmlns:p14="http://schemas.microsoft.com/office/powerpoint/2010/main" val="374922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97460-3EA6-DC1B-18BE-8488E2D688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5FB42C5-28A4-6BDB-384A-15815CFBAE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EAE2A4E-63B6-7A1D-828F-61D35160D4EE}"/>
              </a:ext>
            </a:extLst>
          </p:cNvPr>
          <p:cNvSpPr>
            <a:spLocks noGrp="1"/>
          </p:cNvSpPr>
          <p:nvPr>
            <p:ph type="dt" sz="half" idx="10"/>
          </p:nvPr>
        </p:nvSpPr>
        <p:spPr/>
        <p:txBody>
          <a:bodyPr/>
          <a:lstStyle/>
          <a:p>
            <a:fld id="{01BBACE8-5585-454A-82E5-AD69B232B31D}" type="datetimeFigureOut">
              <a:rPr lang="en-GB" smtClean="0"/>
              <a:t>25/02/2025</a:t>
            </a:fld>
            <a:endParaRPr lang="en-GB"/>
          </a:p>
        </p:txBody>
      </p:sp>
      <p:sp>
        <p:nvSpPr>
          <p:cNvPr id="5" name="Footer Placeholder 4">
            <a:extLst>
              <a:ext uri="{FF2B5EF4-FFF2-40B4-BE49-F238E27FC236}">
                <a16:creationId xmlns:a16="http://schemas.microsoft.com/office/drawing/2014/main" id="{7B72BC71-8CAE-74A7-D7A9-DD83B01465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A67A5CC-0A22-5891-90EF-4A5A0F867DFB}"/>
              </a:ext>
            </a:extLst>
          </p:cNvPr>
          <p:cNvSpPr>
            <a:spLocks noGrp="1"/>
          </p:cNvSpPr>
          <p:nvPr>
            <p:ph type="sldNum" sz="quarter" idx="12"/>
          </p:nvPr>
        </p:nvSpPr>
        <p:spPr/>
        <p:txBody>
          <a:bodyPr/>
          <a:lstStyle/>
          <a:p>
            <a:fld id="{E578FD2D-0E4F-4031-86D1-43D6BD458564}" type="slidenum">
              <a:rPr lang="en-GB" smtClean="0"/>
              <a:t>‹#›</a:t>
            </a:fld>
            <a:endParaRPr lang="en-GB"/>
          </a:p>
        </p:txBody>
      </p:sp>
    </p:spTree>
    <p:extLst>
      <p:ext uri="{BB962C8B-B14F-4D97-AF65-F5344CB8AC3E}">
        <p14:creationId xmlns:p14="http://schemas.microsoft.com/office/powerpoint/2010/main" val="1058303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57A3-6887-7DD5-C798-204FC3E0526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49675B-F244-F801-4EF5-664527EE7B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D536F6E-EC16-7CD0-D0EE-39E29F279430}"/>
              </a:ext>
            </a:extLst>
          </p:cNvPr>
          <p:cNvSpPr>
            <a:spLocks noGrp="1"/>
          </p:cNvSpPr>
          <p:nvPr>
            <p:ph type="dt" sz="half" idx="10"/>
          </p:nvPr>
        </p:nvSpPr>
        <p:spPr/>
        <p:txBody>
          <a:bodyPr/>
          <a:lstStyle/>
          <a:p>
            <a:fld id="{01BBACE8-5585-454A-82E5-AD69B232B31D}" type="datetimeFigureOut">
              <a:rPr lang="en-GB" smtClean="0"/>
              <a:t>25/02/2025</a:t>
            </a:fld>
            <a:endParaRPr lang="en-GB"/>
          </a:p>
        </p:txBody>
      </p:sp>
      <p:sp>
        <p:nvSpPr>
          <p:cNvPr id="5" name="Footer Placeholder 4">
            <a:extLst>
              <a:ext uri="{FF2B5EF4-FFF2-40B4-BE49-F238E27FC236}">
                <a16:creationId xmlns:a16="http://schemas.microsoft.com/office/drawing/2014/main" id="{E99F4519-A288-80E7-3026-4EEE96F1E2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D4A87DF-D93C-C86F-CD55-12780C73E5E1}"/>
              </a:ext>
            </a:extLst>
          </p:cNvPr>
          <p:cNvSpPr>
            <a:spLocks noGrp="1"/>
          </p:cNvSpPr>
          <p:nvPr>
            <p:ph type="sldNum" sz="quarter" idx="12"/>
          </p:nvPr>
        </p:nvSpPr>
        <p:spPr/>
        <p:txBody>
          <a:bodyPr/>
          <a:lstStyle/>
          <a:p>
            <a:fld id="{E578FD2D-0E4F-4031-86D1-43D6BD458564}" type="slidenum">
              <a:rPr lang="en-GB" smtClean="0"/>
              <a:t>‹#›</a:t>
            </a:fld>
            <a:endParaRPr lang="en-GB"/>
          </a:p>
        </p:txBody>
      </p:sp>
    </p:spTree>
    <p:extLst>
      <p:ext uri="{BB962C8B-B14F-4D97-AF65-F5344CB8AC3E}">
        <p14:creationId xmlns:p14="http://schemas.microsoft.com/office/powerpoint/2010/main" val="810924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B5AFBD-28F8-876F-302C-54159FC304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9218D3A-677C-BCE5-68CC-33AFD55BE2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9946FA-4A50-9DFB-A387-A091C4B92157}"/>
              </a:ext>
            </a:extLst>
          </p:cNvPr>
          <p:cNvSpPr>
            <a:spLocks noGrp="1"/>
          </p:cNvSpPr>
          <p:nvPr>
            <p:ph type="dt" sz="half" idx="10"/>
          </p:nvPr>
        </p:nvSpPr>
        <p:spPr/>
        <p:txBody>
          <a:bodyPr/>
          <a:lstStyle/>
          <a:p>
            <a:fld id="{01BBACE8-5585-454A-82E5-AD69B232B31D}" type="datetimeFigureOut">
              <a:rPr lang="en-GB" smtClean="0"/>
              <a:t>25/02/2025</a:t>
            </a:fld>
            <a:endParaRPr lang="en-GB"/>
          </a:p>
        </p:txBody>
      </p:sp>
      <p:sp>
        <p:nvSpPr>
          <p:cNvPr id="5" name="Footer Placeholder 4">
            <a:extLst>
              <a:ext uri="{FF2B5EF4-FFF2-40B4-BE49-F238E27FC236}">
                <a16:creationId xmlns:a16="http://schemas.microsoft.com/office/drawing/2014/main" id="{CE0AAC1B-E90E-00EA-2E66-99D5D56DA7E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C6E82B-AAEA-8407-0539-1702A9E8076A}"/>
              </a:ext>
            </a:extLst>
          </p:cNvPr>
          <p:cNvSpPr>
            <a:spLocks noGrp="1"/>
          </p:cNvSpPr>
          <p:nvPr>
            <p:ph type="sldNum" sz="quarter" idx="12"/>
          </p:nvPr>
        </p:nvSpPr>
        <p:spPr/>
        <p:txBody>
          <a:bodyPr/>
          <a:lstStyle/>
          <a:p>
            <a:fld id="{E578FD2D-0E4F-4031-86D1-43D6BD458564}" type="slidenum">
              <a:rPr lang="en-GB" smtClean="0"/>
              <a:t>‹#›</a:t>
            </a:fld>
            <a:endParaRPr lang="en-GB"/>
          </a:p>
        </p:txBody>
      </p:sp>
    </p:spTree>
    <p:extLst>
      <p:ext uri="{BB962C8B-B14F-4D97-AF65-F5344CB8AC3E}">
        <p14:creationId xmlns:p14="http://schemas.microsoft.com/office/powerpoint/2010/main" val="36307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9B55-C1A2-AE0A-15C6-B8E3375E430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2134EAD-DC8F-F25C-586F-4E28FB8F39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991EE3-8545-C6F8-1B32-1E72F45F0C50}"/>
              </a:ext>
            </a:extLst>
          </p:cNvPr>
          <p:cNvSpPr>
            <a:spLocks noGrp="1"/>
          </p:cNvSpPr>
          <p:nvPr>
            <p:ph type="dt" sz="half" idx="10"/>
          </p:nvPr>
        </p:nvSpPr>
        <p:spPr/>
        <p:txBody>
          <a:bodyPr/>
          <a:lstStyle/>
          <a:p>
            <a:fld id="{01BBACE8-5585-454A-82E5-AD69B232B31D}" type="datetimeFigureOut">
              <a:rPr lang="en-GB" smtClean="0"/>
              <a:t>25/02/2025</a:t>
            </a:fld>
            <a:endParaRPr lang="en-GB"/>
          </a:p>
        </p:txBody>
      </p:sp>
      <p:sp>
        <p:nvSpPr>
          <p:cNvPr id="5" name="Footer Placeholder 4">
            <a:extLst>
              <a:ext uri="{FF2B5EF4-FFF2-40B4-BE49-F238E27FC236}">
                <a16:creationId xmlns:a16="http://schemas.microsoft.com/office/drawing/2014/main" id="{0D6F8F53-342B-D9CD-E11A-4175BC88AF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E3D8FD-0458-7A47-C868-BD1E14A0E2F7}"/>
              </a:ext>
            </a:extLst>
          </p:cNvPr>
          <p:cNvSpPr>
            <a:spLocks noGrp="1"/>
          </p:cNvSpPr>
          <p:nvPr>
            <p:ph type="sldNum" sz="quarter" idx="12"/>
          </p:nvPr>
        </p:nvSpPr>
        <p:spPr/>
        <p:txBody>
          <a:bodyPr/>
          <a:lstStyle/>
          <a:p>
            <a:fld id="{E578FD2D-0E4F-4031-86D1-43D6BD458564}" type="slidenum">
              <a:rPr lang="en-GB" smtClean="0"/>
              <a:t>‹#›</a:t>
            </a:fld>
            <a:endParaRPr lang="en-GB"/>
          </a:p>
        </p:txBody>
      </p:sp>
    </p:spTree>
    <p:extLst>
      <p:ext uri="{BB962C8B-B14F-4D97-AF65-F5344CB8AC3E}">
        <p14:creationId xmlns:p14="http://schemas.microsoft.com/office/powerpoint/2010/main" val="2142166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737F-85F0-619A-79E1-4942C9083F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903CDEE-F31E-7B83-1E98-4D1D07C522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F62703-5E58-6918-AD14-558F5967971F}"/>
              </a:ext>
            </a:extLst>
          </p:cNvPr>
          <p:cNvSpPr>
            <a:spLocks noGrp="1"/>
          </p:cNvSpPr>
          <p:nvPr>
            <p:ph type="dt" sz="half" idx="10"/>
          </p:nvPr>
        </p:nvSpPr>
        <p:spPr/>
        <p:txBody>
          <a:bodyPr/>
          <a:lstStyle/>
          <a:p>
            <a:fld id="{01BBACE8-5585-454A-82E5-AD69B232B31D}" type="datetimeFigureOut">
              <a:rPr lang="en-GB" smtClean="0"/>
              <a:t>25/02/2025</a:t>
            </a:fld>
            <a:endParaRPr lang="en-GB"/>
          </a:p>
        </p:txBody>
      </p:sp>
      <p:sp>
        <p:nvSpPr>
          <p:cNvPr id="5" name="Footer Placeholder 4">
            <a:extLst>
              <a:ext uri="{FF2B5EF4-FFF2-40B4-BE49-F238E27FC236}">
                <a16:creationId xmlns:a16="http://schemas.microsoft.com/office/drawing/2014/main" id="{2A53E294-D76D-13F9-7096-2280EB681D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CCFC154-98F6-13BA-DC29-C0F6BC4D1036}"/>
              </a:ext>
            </a:extLst>
          </p:cNvPr>
          <p:cNvSpPr>
            <a:spLocks noGrp="1"/>
          </p:cNvSpPr>
          <p:nvPr>
            <p:ph type="sldNum" sz="quarter" idx="12"/>
          </p:nvPr>
        </p:nvSpPr>
        <p:spPr/>
        <p:txBody>
          <a:bodyPr/>
          <a:lstStyle/>
          <a:p>
            <a:fld id="{E578FD2D-0E4F-4031-86D1-43D6BD458564}" type="slidenum">
              <a:rPr lang="en-GB" smtClean="0"/>
              <a:t>‹#›</a:t>
            </a:fld>
            <a:endParaRPr lang="en-GB"/>
          </a:p>
        </p:txBody>
      </p:sp>
    </p:spTree>
    <p:extLst>
      <p:ext uri="{BB962C8B-B14F-4D97-AF65-F5344CB8AC3E}">
        <p14:creationId xmlns:p14="http://schemas.microsoft.com/office/powerpoint/2010/main" val="3465933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87D7-39C2-DE0E-46A4-28D555692C8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9EF6269-D19A-6ECA-FC5D-F5FED09D3B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82B57E-C38A-4209-3CA9-91DC25CBC7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905B40C-ECD5-5394-165C-1DE9329DCC94}"/>
              </a:ext>
            </a:extLst>
          </p:cNvPr>
          <p:cNvSpPr>
            <a:spLocks noGrp="1"/>
          </p:cNvSpPr>
          <p:nvPr>
            <p:ph type="dt" sz="half" idx="10"/>
          </p:nvPr>
        </p:nvSpPr>
        <p:spPr/>
        <p:txBody>
          <a:bodyPr/>
          <a:lstStyle/>
          <a:p>
            <a:fld id="{01BBACE8-5585-454A-82E5-AD69B232B31D}" type="datetimeFigureOut">
              <a:rPr lang="en-GB" smtClean="0"/>
              <a:t>25/02/2025</a:t>
            </a:fld>
            <a:endParaRPr lang="en-GB"/>
          </a:p>
        </p:txBody>
      </p:sp>
      <p:sp>
        <p:nvSpPr>
          <p:cNvPr id="6" name="Footer Placeholder 5">
            <a:extLst>
              <a:ext uri="{FF2B5EF4-FFF2-40B4-BE49-F238E27FC236}">
                <a16:creationId xmlns:a16="http://schemas.microsoft.com/office/drawing/2014/main" id="{11E10A41-886E-BACD-F5CE-6ADBF2756B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59D458-4670-1139-4B13-BBE20BDA498C}"/>
              </a:ext>
            </a:extLst>
          </p:cNvPr>
          <p:cNvSpPr>
            <a:spLocks noGrp="1"/>
          </p:cNvSpPr>
          <p:nvPr>
            <p:ph type="sldNum" sz="quarter" idx="12"/>
          </p:nvPr>
        </p:nvSpPr>
        <p:spPr/>
        <p:txBody>
          <a:bodyPr/>
          <a:lstStyle/>
          <a:p>
            <a:fld id="{E578FD2D-0E4F-4031-86D1-43D6BD458564}" type="slidenum">
              <a:rPr lang="en-GB" smtClean="0"/>
              <a:t>‹#›</a:t>
            </a:fld>
            <a:endParaRPr lang="en-GB"/>
          </a:p>
        </p:txBody>
      </p:sp>
    </p:spTree>
    <p:extLst>
      <p:ext uri="{BB962C8B-B14F-4D97-AF65-F5344CB8AC3E}">
        <p14:creationId xmlns:p14="http://schemas.microsoft.com/office/powerpoint/2010/main" val="3432289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2DC3F-C2B6-3890-A4C8-38CE5E07C18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2325113-9451-DD86-234E-D47BE51326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9153AC-DAB1-7E13-5024-934CC1F16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A1DF221-8C35-2C21-FA39-CCE30BCBC0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B71D94-EAC7-B574-473F-99817BAAD1C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CDDBD43E-2477-7E3A-B847-8C9B6727B870}"/>
              </a:ext>
            </a:extLst>
          </p:cNvPr>
          <p:cNvSpPr>
            <a:spLocks noGrp="1"/>
          </p:cNvSpPr>
          <p:nvPr>
            <p:ph type="dt" sz="half" idx="10"/>
          </p:nvPr>
        </p:nvSpPr>
        <p:spPr/>
        <p:txBody>
          <a:bodyPr/>
          <a:lstStyle/>
          <a:p>
            <a:fld id="{01BBACE8-5585-454A-82E5-AD69B232B31D}" type="datetimeFigureOut">
              <a:rPr lang="en-GB" smtClean="0"/>
              <a:t>25/02/2025</a:t>
            </a:fld>
            <a:endParaRPr lang="en-GB"/>
          </a:p>
        </p:txBody>
      </p:sp>
      <p:sp>
        <p:nvSpPr>
          <p:cNvPr id="8" name="Footer Placeholder 7">
            <a:extLst>
              <a:ext uri="{FF2B5EF4-FFF2-40B4-BE49-F238E27FC236}">
                <a16:creationId xmlns:a16="http://schemas.microsoft.com/office/drawing/2014/main" id="{9F62FAB5-8068-9F30-558E-8060FF1EA6E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4220463-EA51-2A40-43B3-5078DB652322}"/>
              </a:ext>
            </a:extLst>
          </p:cNvPr>
          <p:cNvSpPr>
            <a:spLocks noGrp="1"/>
          </p:cNvSpPr>
          <p:nvPr>
            <p:ph type="sldNum" sz="quarter" idx="12"/>
          </p:nvPr>
        </p:nvSpPr>
        <p:spPr/>
        <p:txBody>
          <a:bodyPr/>
          <a:lstStyle/>
          <a:p>
            <a:fld id="{E578FD2D-0E4F-4031-86D1-43D6BD458564}" type="slidenum">
              <a:rPr lang="en-GB" smtClean="0"/>
              <a:t>‹#›</a:t>
            </a:fld>
            <a:endParaRPr lang="en-GB"/>
          </a:p>
        </p:txBody>
      </p:sp>
    </p:spTree>
    <p:extLst>
      <p:ext uri="{BB962C8B-B14F-4D97-AF65-F5344CB8AC3E}">
        <p14:creationId xmlns:p14="http://schemas.microsoft.com/office/powerpoint/2010/main" val="517086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0194B-D09C-9AE6-8A70-6F24EF08478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5BC0F95A-DEDB-0734-C79D-07DD526F5CE7}"/>
              </a:ext>
            </a:extLst>
          </p:cNvPr>
          <p:cNvSpPr>
            <a:spLocks noGrp="1"/>
          </p:cNvSpPr>
          <p:nvPr>
            <p:ph type="dt" sz="half" idx="10"/>
          </p:nvPr>
        </p:nvSpPr>
        <p:spPr/>
        <p:txBody>
          <a:bodyPr/>
          <a:lstStyle/>
          <a:p>
            <a:fld id="{01BBACE8-5585-454A-82E5-AD69B232B31D}" type="datetimeFigureOut">
              <a:rPr lang="en-GB" smtClean="0"/>
              <a:t>25/02/2025</a:t>
            </a:fld>
            <a:endParaRPr lang="en-GB"/>
          </a:p>
        </p:txBody>
      </p:sp>
      <p:sp>
        <p:nvSpPr>
          <p:cNvPr id="4" name="Footer Placeholder 3">
            <a:extLst>
              <a:ext uri="{FF2B5EF4-FFF2-40B4-BE49-F238E27FC236}">
                <a16:creationId xmlns:a16="http://schemas.microsoft.com/office/drawing/2014/main" id="{1D7E7F8D-9C2C-1157-21ED-2081A2A3EDE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759CFC0-B85C-2732-9F55-CCEF4F9B55DF}"/>
              </a:ext>
            </a:extLst>
          </p:cNvPr>
          <p:cNvSpPr>
            <a:spLocks noGrp="1"/>
          </p:cNvSpPr>
          <p:nvPr>
            <p:ph type="sldNum" sz="quarter" idx="12"/>
          </p:nvPr>
        </p:nvSpPr>
        <p:spPr/>
        <p:txBody>
          <a:bodyPr/>
          <a:lstStyle/>
          <a:p>
            <a:fld id="{E578FD2D-0E4F-4031-86D1-43D6BD458564}" type="slidenum">
              <a:rPr lang="en-GB" smtClean="0"/>
              <a:t>‹#›</a:t>
            </a:fld>
            <a:endParaRPr lang="en-GB"/>
          </a:p>
        </p:txBody>
      </p:sp>
    </p:spTree>
    <p:extLst>
      <p:ext uri="{BB962C8B-B14F-4D97-AF65-F5344CB8AC3E}">
        <p14:creationId xmlns:p14="http://schemas.microsoft.com/office/powerpoint/2010/main" val="1468545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5F97CF-74E3-B6CF-2CE9-6B0663202516}"/>
              </a:ext>
            </a:extLst>
          </p:cNvPr>
          <p:cNvSpPr>
            <a:spLocks noGrp="1"/>
          </p:cNvSpPr>
          <p:nvPr>
            <p:ph type="dt" sz="half" idx="10"/>
          </p:nvPr>
        </p:nvSpPr>
        <p:spPr/>
        <p:txBody>
          <a:bodyPr/>
          <a:lstStyle/>
          <a:p>
            <a:fld id="{01BBACE8-5585-454A-82E5-AD69B232B31D}" type="datetimeFigureOut">
              <a:rPr lang="en-GB" smtClean="0"/>
              <a:t>25/02/2025</a:t>
            </a:fld>
            <a:endParaRPr lang="en-GB"/>
          </a:p>
        </p:txBody>
      </p:sp>
      <p:sp>
        <p:nvSpPr>
          <p:cNvPr id="3" name="Footer Placeholder 2">
            <a:extLst>
              <a:ext uri="{FF2B5EF4-FFF2-40B4-BE49-F238E27FC236}">
                <a16:creationId xmlns:a16="http://schemas.microsoft.com/office/drawing/2014/main" id="{7728D190-7731-2863-0F39-0F3791FE904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E6E4A7A-4F38-CFEF-ED74-7A1B2F0183CD}"/>
              </a:ext>
            </a:extLst>
          </p:cNvPr>
          <p:cNvSpPr>
            <a:spLocks noGrp="1"/>
          </p:cNvSpPr>
          <p:nvPr>
            <p:ph type="sldNum" sz="quarter" idx="12"/>
          </p:nvPr>
        </p:nvSpPr>
        <p:spPr/>
        <p:txBody>
          <a:bodyPr/>
          <a:lstStyle/>
          <a:p>
            <a:fld id="{E578FD2D-0E4F-4031-86D1-43D6BD458564}" type="slidenum">
              <a:rPr lang="en-GB" smtClean="0"/>
              <a:t>‹#›</a:t>
            </a:fld>
            <a:endParaRPr lang="en-GB"/>
          </a:p>
        </p:txBody>
      </p:sp>
    </p:spTree>
    <p:extLst>
      <p:ext uri="{BB962C8B-B14F-4D97-AF65-F5344CB8AC3E}">
        <p14:creationId xmlns:p14="http://schemas.microsoft.com/office/powerpoint/2010/main" val="10330010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468D-22D8-4161-95BD-F86F50F106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80D616C-7BC8-AEBC-F4BB-510E13575B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60EB79B-CF58-1642-B20A-385FCEB19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C5519B-5092-07CE-E6F9-CBC3F0CEF470}"/>
              </a:ext>
            </a:extLst>
          </p:cNvPr>
          <p:cNvSpPr>
            <a:spLocks noGrp="1"/>
          </p:cNvSpPr>
          <p:nvPr>
            <p:ph type="dt" sz="half" idx="10"/>
          </p:nvPr>
        </p:nvSpPr>
        <p:spPr/>
        <p:txBody>
          <a:bodyPr/>
          <a:lstStyle/>
          <a:p>
            <a:fld id="{01BBACE8-5585-454A-82E5-AD69B232B31D}" type="datetimeFigureOut">
              <a:rPr lang="en-GB" smtClean="0"/>
              <a:t>25/02/2025</a:t>
            </a:fld>
            <a:endParaRPr lang="en-GB"/>
          </a:p>
        </p:txBody>
      </p:sp>
      <p:sp>
        <p:nvSpPr>
          <p:cNvPr id="6" name="Footer Placeholder 5">
            <a:extLst>
              <a:ext uri="{FF2B5EF4-FFF2-40B4-BE49-F238E27FC236}">
                <a16:creationId xmlns:a16="http://schemas.microsoft.com/office/drawing/2014/main" id="{ADFFEB3F-FCF8-5040-B02C-9B6F19C7EB3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15F26BB-E186-EB53-221B-8D8D7A57FB63}"/>
              </a:ext>
            </a:extLst>
          </p:cNvPr>
          <p:cNvSpPr>
            <a:spLocks noGrp="1"/>
          </p:cNvSpPr>
          <p:nvPr>
            <p:ph type="sldNum" sz="quarter" idx="12"/>
          </p:nvPr>
        </p:nvSpPr>
        <p:spPr/>
        <p:txBody>
          <a:bodyPr/>
          <a:lstStyle/>
          <a:p>
            <a:fld id="{E578FD2D-0E4F-4031-86D1-43D6BD458564}" type="slidenum">
              <a:rPr lang="en-GB" smtClean="0"/>
              <a:t>‹#›</a:t>
            </a:fld>
            <a:endParaRPr lang="en-GB"/>
          </a:p>
        </p:txBody>
      </p:sp>
    </p:spTree>
    <p:extLst>
      <p:ext uri="{BB962C8B-B14F-4D97-AF65-F5344CB8AC3E}">
        <p14:creationId xmlns:p14="http://schemas.microsoft.com/office/powerpoint/2010/main" val="1162358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A1C93-EB1F-130D-6525-EA00D0D9F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DBCE722-D501-6FCF-95BA-6609DF2A88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E1629D6-BBD0-8566-FA2B-F4609D057C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259981-E16D-7484-F996-555557A220D6}"/>
              </a:ext>
            </a:extLst>
          </p:cNvPr>
          <p:cNvSpPr>
            <a:spLocks noGrp="1"/>
          </p:cNvSpPr>
          <p:nvPr>
            <p:ph type="dt" sz="half" idx="10"/>
          </p:nvPr>
        </p:nvSpPr>
        <p:spPr/>
        <p:txBody>
          <a:bodyPr/>
          <a:lstStyle/>
          <a:p>
            <a:fld id="{01BBACE8-5585-454A-82E5-AD69B232B31D}" type="datetimeFigureOut">
              <a:rPr lang="en-GB" smtClean="0"/>
              <a:t>25/02/2025</a:t>
            </a:fld>
            <a:endParaRPr lang="en-GB"/>
          </a:p>
        </p:txBody>
      </p:sp>
      <p:sp>
        <p:nvSpPr>
          <p:cNvPr id="6" name="Footer Placeholder 5">
            <a:extLst>
              <a:ext uri="{FF2B5EF4-FFF2-40B4-BE49-F238E27FC236}">
                <a16:creationId xmlns:a16="http://schemas.microsoft.com/office/drawing/2014/main" id="{38D51219-24B2-D096-CDA2-D97D7BD4456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179C1DB-CB38-1027-7B7D-5E1E05CD0D93}"/>
              </a:ext>
            </a:extLst>
          </p:cNvPr>
          <p:cNvSpPr>
            <a:spLocks noGrp="1"/>
          </p:cNvSpPr>
          <p:nvPr>
            <p:ph type="sldNum" sz="quarter" idx="12"/>
          </p:nvPr>
        </p:nvSpPr>
        <p:spPr/>
        <p:txBody>
          <a:bodyPr/>
          <a:lstStyle/>
          <a:p>
            <a:fld id="{E578FD2D-0E4F-4031-86D1-43D6BD458564}" type="slidenum">
              <a:rPr lang="en-GB" smtClean="0"/>
              <a:t>‹#›</a:t>
            </a:fld>
            <a:endParaRPr lang="en-GB"/>
          </a:p>
        </p:txBody>
      </p:sp>
    </p:spTree>
    <p:extLst>
      <p:ext uri="{BB962C8B-B14F-4D97-AF65-F5344CB8AC3E}">
        <p14:creationId xmlns:p14="http://schemas.microsoft.com/office/powerpoint/2010/main" val="794218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B0D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530543-EDE8-1416-907D-E9424FE703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5825A7-CA96-EA96-C4FA-EE09308271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5C35B32-3E54-7E42-FBC5-42C5C0C107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BACE8-5585-454A-82E5-AD69B232B31D}" type="datetimeFigureOut">
              <a:rPr lang="en-GB" smtClean="0"/>
              <a:t>25/02/2025</a:t>
            </a:fld>
            <a:endParaRPr lang="en-GB"/>
          </a:p>
        </p:txBody>
      </p:sp>
      <p:sp>
        <p:nvSpPr>
          <p:cNvPr id="5" name="Footer Placeholder 4">
            <a:extLst>
              <a:ext uri="{FF2B5EF4-FFF2-40B4-BE49-F238E27FC236}">
                <a16:creationId xmlns:a16="http://schemas.microsoft.com/office/drawing/2014/main" id="{CA05C4E9-632E-C7B4-7EBD-998AD15C5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084E113-476E-DD5D-5711-BC8CF2F9DC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8FD2D-0E4F-4031-86D1-43D6BD458564}" type="slidenum">
              <a:rPr lang="en-GB" smtClean="0"/>
              <a:t>‹#›</a:t>
            </a:fld>
            <a:endParaRPr lang="en-GB"/>
          </a:p>
        </p:txBody>
      </p:sp>
    </p:spTree>
    <p:extLst>
      <p:ext uri="{BB962C8B-B14F-4D97-AF65-F5344CB8AC3E}">
        <p14:creationId xmlns:p14="http://schemas.microsoft.com/office/powerpoint/2010/main" val="3788609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customXml" Target="../ink/ink1.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D4EAF0-9C09-E224-AFB9-7835F94DC39B}"/>
              </a:ext>
            </a:extLst>
          </p:cNvPr>
          <p:cNvPicPr>
            <a:picLocks noChangeAspect="1"/>
          </p:cNvPicPr>
          <p:nvPr/>
        </p:nvPicPr>
        <p:blipFill>
          <a:blip r:embed="rId2"/>
          <a:srcRect b="8764"/>
          <a:stretch/>
        </p:blipFill>
        <p:spPr>
          <a:xfrm>
            <a:off x="0" y="0"/>
            <a:ext cx="12192000" cy="6858000"/>
          </a:xfrm>
          <a:prstGeom prst="rect">
            <a:avLst/>
          </a:prstGeom>
        </p:spPr>
      </p:pic>
      <p:pic>
        <p:nvPicPr>
          <p:cNvPr id="6" name="Picture 5">
            <a:extLst>
              <a:ext uri="{FF2B5EF4-FFF2-40B4-BE49-F238E27FC236}">
                <a16:creationId xmlns:a16="http://schemas.microsoft.com/office/drawing/2014/main" id="{2B75CD4C-C19F-7E93-743D-C66344692E57}"/>
              </a:ext>
            </a:extLst>
          </p:cNvPr>
          <p:cNvPicPr>
            <a:picLocks noChangeAspect="1"/>
          </p:cNvPicPr>
          <p:nvPr/>
        </p:nvPicPr>
        <p:blipFill>
          <a:blip r:embed="rId3"/>
          <a:stretch>
            <a:fillRect/>
          </a:stretch>
        </p:blipFill>
        <p:spPr>
          <a:xfrm>
            <a:off x="8806918" y="223462"/>
            <a:ext cx="3200973" cy="1800547"/>
          </a:xfrm>
          <a:prstGeom prst="rect">
            <a:avLst/>
          </a:prstGeom>
        </p:spPr>
      </p:pic>
      <p:pic>
        <p:nvPicPr>
          <p:cNvPr id="8" name="Picture 7">
            <a:extLst>
              <a:ext uri="{FF2B5EF4-FFF2-40B4-BE49-F238E27FC236}">
                <a16:creationId xmlns:a16="http://schemas.microsoft.com/office/drawing/2014/main" id="{18E6466F-BA65-DDFE-CB3A-8A85501EE02B}"/>
              </a:ext>
            </a:extLst>
          </p:cNvPr>
          <p:cNvPicPr>
            <a:picLocks noChangeAspect="1"/>
          </p:cNvPicPr>
          <p:nvPr/>
        </p:nvPicPr>
        <p:blipFill>
          <a:blip r:embed="rId4"/>
          <a:stretch>
            <a:fillRect/>
          </a:stretch>
        </p:blipFill>
        <p:spPr>
          <a:xfrm>
            <a:off x="-113015" y="3097418"/>
            <a:ext cx="5578867" cy="3715960"/>
          </a:xfrm>
          <a:prstGeom prst="rect">
            <a:avLst/>
          </a:prstGeom>
        </p:spPr>
      </p:pic>
      <p:pic>
        <p:nvPicPr>
          <p:cNvPr id="7" name="Picture 6">
            <a:extLst>
              <a:ext uri="{FF2B5EF4-FFF2-40B4-BE49-F238E27FC236}">
                <a16:creationId xmlns:a16="http://schemas.microsoft.com/office/drawing/2014/main" id="{91EC241E-FD06-AAA9-4D18-39C438C40617}"/>
              </a:ext>
            </a:extLst>
          </p:cNvPr>
          <p:cNvPicPr>
            <a:picLocks noChangeAspect="1"/>
          </p:cNvPicPr>
          <p:nvPr/>
        </p:nvPicPr>
        <p:blipFill>
          <a:blip r:embed="rId5"/>
          <a:stretch>
            <a:fillRect/>
          </a:stretch>
        </p:blipFill>
        <p:spPr>
          <a:xfrm>
            <a:off x="4304872" y="5135777"/>
            <a:ext cx="3411035" cy="1418422"/>
          </a:xfrm>
          <a:prstGeom prst="rect">
            <a:avLst/>
          </a:prstGeom>
        </p:spPr>
      </p:pic>
      <p:pic>
        <p:nvPicPr>
          <p:cNvPr id="9" name="Picture 8">
            <a:extLst>
              <a:ext uri="{FF2B5EF4-FFF2-40B4-BE49-F238E27FC236}">
                <a16:creationId xmlns:a16="http://schemas.microsoft.com/office/drawing/2014/main" id="{6371C4DB-D034-09FF-8E1F-EEC00971391B}"/>
              </a:ext>
            </a:extLst>
          </p:cNvPr>
          <p:cNvPicPr>
            <a:picLocks noChangeAspect="1"/>
          </p:cNvPicPr>
          <p:nvPr/>
        </p:nvPicPr>
        <p:blipFill>
          <a:blip r:embed="rId6"/>
          <a:stretch>
            <a:fillRect/>
          </a:stretch>
        </p:blipFill>
        <p:spPr>
          <a:xfrm>
            <a:off x="10738173" y="1670713"/>
            <a:ext cx="1611107" cy="1611107"/>
          </a:xfrm>
          <a:prstGeom prst="rect">
            <a:avLst/>
          </a:prstGeom>
        </p:spPr>
      </p:pic>
      <p:pic>
        <p:nvPicPr>
          <p:cNvPr id="10" name="Picture 9">
            <a:extLst>
              <a:ext uri="{FF2B5EF4-FFF2-40B4-BE49-F238E27FC236}">
                <a16:creationId xmlns:a16="http://schemas.microsoft.com/office/drawing/2014/main" id="{B99ADCE6-0643-9E57-29AF-44432FCDCF11}"/>
              </a:ext>
            </a:extLst>
          </p:cNvPr>
          <p:cNvPicPr>
            <a:picLocks noChangeAspect="1"/>
          </p:cNvPicPr>
          <p:nvPr/>
        </p:nvPicPr>
        <p:blipFill>
          <a:blip r:embed="rId7"/>
          <a:srcRect l="22819" t="15777" r="22415" b="7735"/>
          <a:stretch/>
        </p:blipFill>
        <p:spPr>
          <a:xfrm>
            <a:off x="184109" y="223462"/>
            <a:ext cx="3390384" cy="2314255"/>
          </a:xfrm>
          <a:prstGeom prst="rect">
            <a:avLst/>
          </a:prstGeom>
        </p:spPr>
      </p:pic>
      <p:pic>
        <p:nvPicPr>
          <p:cNvPr id="11" name="Picture 10">
            <a:extLst>
              <a:ext uri="{FF2B5EF4-FFF2-40B4-BE49-F238E27FC236}">
                <a16:creationId xmlns:a16="http://schemas.microsoft.com/office/drawing/2014/main" id="{25ABBE90-D881-0206-F27C-9872D73BB5C9}"/>
              </a:ext>
            </a:extLst>
          </p:cNvPr>
          <p:cNvPicPr>
            <a:picLocks noChangeAspect="1"/>
          </p:cNvPicPr>
          <p:nvPr/>
        </p:nvPicPr>
        <p:blipFill>
          <a:blip r:embed="rId8"/>
          <a:srcRect l="1409" t="18809" r="65461"/>
          <a:stretch/>
        </p:blipFill>
        <p:spPr>
          <a:xfrm>
            <a:off x="8856236" y="3391158"/>
            <a:ext cx="2932554" cy="3080034"/>
          </a:xfrm>
          <a:prstGeom prst="rect">
            <a:avLst/>
          </a:prstGeom>
        </p:spPr>
      </p:pic>
      <p:pic>
        <p:nvPicPr>
          <p:cNvPr id="12" name="Picture 11">
            <a:extLst>
              <a:ext uri="{FF2B5EF4-FFF2-40B4-BE49-F238E27FC236}">
                <a16:creationId xmlns:a16="http://schemas.microsoft.com/office/drawing/2014/main" id="{FFABBD6C-CDDC-1A51-6A9B-6C5D47C1AB3E}"/>
              </a:ext>
            </a:extLst>
          </p:cNvPr>
          <p:cNvPicPr>
            <a:picLocks noChangeAspect="1"/>
          </p:cNvPicPr>
          <p:nvPr/>
        </p:nvPicPr>
        <p:blipFill>
          <a:blip r:embed="rId9"/>
          <a:stretch>
            <a:fillRect/>
          </a:stretch>
        </p:blipFill>
        <p:spPr>
          <a:xfrm>
            <a:off x="4440594" y="229761"/>
            <a:ext cx="3542426" cy="2760915"/>
          </a:xfrm>
          <a:prstGeom prst="rect">
            <a:avLst/>
          </a:prstGeom>
        </p:spPr>
      </p:pic>
      <p:pic>
        <p:nvPicPr>
          <p:cNvPr id="5" name="Picture 4">
            <a:extLst>
              <a:ext uri="{FF2B5EF4-FFF2-40B4-BE49-F238E27FC236}">
                <a16:creationId xmlns:a16="http://schemas.microsoft.com/office/drawing/2014/main" id="{2885974D-8E11-27B0-93A6-80F073B03498}"/>
              </a:ext>
            </a:extLst>
          </p:cNvPr>
          <p:cNvPicPr>
            <a:picLocks noChangeAspect="1"/>
          </p:cNvPicPr>
          <p:nvPr/>
        </p:nvPicPr>
        <p:blipFill>
          <a:blip r:embed="rId10"/>
          <a:stretch>
            <a:fillRect/>
          </a:stretch>
        </p:blipFill>
        <p:spPr>
          <a:xfrm>
            <a:off x="3501424" y="1474843"/>
            <a:ext cx="5017930" cy="3031665"/>
          </a:xfrm>
          <a:prstGeom prst="rect">
            <a:avLst/>
          </a:prstGeom>
        </p:spPr>
      </p:pic>
    </p:spTree>
    <p:extLst>
      <p:ext uri="{BB962C8B-B14F-4D97-AF65-F5344CB8AC3E}">
        <p14:creationId xmlns:p14="http://schemas.microsoft.com/office/powerpoint/2010/main" val="4271171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2AD43A2-B805-5C2A-0C9D-A794F2A38AE9}"/>
              </a:ext>
            </a:extLst>
          </p:cNvPr>
          <p:cNvSpPr txBox="1"/>
          <p:nvPr/>
        </p:nvSpPr>
        <p:spPr>
          <a:xfrm>
            <a:off x="166806" y="1225152"/>
            <a:ext cx="5075434" cy="5262979"/>
          </a:xfrm>
          <a:prstGeom prst="rect">
            <a:avLst/>
          </a:prstGeom>
          <a:noFill/>
        </p:spPr>
        <p:txBody>
          <a:bodyPr wrap="square">
            <a:spAutoFit/>
          </a:bodyPr>
          <a:lstStyle/>
          <a:p>
            <a:r>
              <a:rPr lang="en-GB" sz="2800" dirty="0"/>
              <a:t>Agora, </a:t>
            </a:r>
            <a:r>
              <a:rPr lang="en-GB" sz="2800" dirty="0" err="1"/>
              <a:t>AlphaBay</a:t>
            </a:r>
            <a:r>
              <a:rPr lang="en-GB" sz="2800" dirty="0"/>
              <a:t>, Dream Market, and Hydra replaced Silk Road and Silk Road 2.0, although all are now defunct. </a:t>
            </a:r>
          </a:p>
          <a:p>
            <a:endParaRPr lang="en-GB" sz="2800" dirty="0"/>
          </a:p>
          <a:p>
            <a:r>
              <a:rPr lang="en-GB" sz="2800" dirty="0"/>
              <a:t>Some current darknet marketplaces include ASAP market, </a:t>
            </a:r>
            <a:r>
              <a:rPr lang="en-GB" sz="2800" dirty="0" err="1"/>
              <a:t>Archetyp</a:t>
            </a:r>
            <a:r>
              <a:rPr lang="en-GB" sz="2800" dirty="0"/>
              <a:t>, and Incognito, but many former dark web marketplaces have gone mobile on encrypted secure messaging apps like Telegram.</a:t>
            </a:r>
          </a:p>
        </p:txBody>
      </p:sp>
      <p:sp>
        <p:nvSpPr>
          <p:cNvPr id="6" name="TextBox 5">
            <a:extLst>
              <a:ext uri="{FF2B5EF4-FFF2-40B4-BE49-F238E27FC236}">
                <a16:creationId xmlns:a16="http://schemas.microsoft.com/office/drawing/2014/main" id="{3E78EABF-7F15-3A12-BFAB-161E7608A94D}"/>
              </a:ext>
            </a:extLst>
          </p:cNvPr>
          <p:cNvSpPr txBox="1"/>
          <p:nvPr/>
        </p:nvSpPr>
        <p:spPr>
          <a:xfrm>
            <a:off x="277402" y="369869"/>
            <a:ext cx="7509363" cy="769441"/>
          </a:xfrm>
          <a:prstGeom prst="rect">
            <a:avLst/>
          </a:prstGeom>
          <a:noFill/>
        </p:spPr>
        <p:txBody>
          <a:bodyPr wrap="none" rtlCol="0">
            <a:spAutoFit/>
          </a:bodyPr>
          <a:lstStyle/>
          <a:p>
            <a:r>
              <a:rPr lang="en-US" sz="4400" b="1" dirty="0"/>
              <a:t>What Replaced The Silk Road??</a:t>
            </a:r>
            <a:endParaRPr lang="en-GB" sz="4400" b="1" dirty="0"/>
          </a:p>
        </p:txBody>
      </p:sp>
      <p:pic>
        <p:nvPicPr>
          <p:cNvPr id="7" name="Picture 6">
            <a:extLst>
              <a:ext uri="{FF2B5EF4-FFF2-40B4-BE49-F238E27FC236}">
                <a16:creationId xmlns:a16="http://schemas.microsoft.com/office/drawing/2014/main" id="{6102933F-BB74-3F43-A04E-646E664449E9}"/>
              </a:ext>
            </a:extLst>
          </p:cNvPr>
          <p:cNvPicPr>
            <a:picLocks noChangeAspect="1"/>
          </p:cNvPicPr>
          <p:nvPr/>
        </p:nvPicPr>
        <p:blipFill>
          <a:blip r:embed="rId2"/>
          <a:stretch>
            <a:fillRect/>
          </a:stretch>
        </p:blipFill>
        <p:spPr>
          <a:xfrm>
            <a:off x="5139325" y="1051925"/>
            <a:ext cx="3105150" cy="762000"/>
          </a:xfrm>
          <a:prstGeom prst="rect">
            <a:avLst/>
          </a:prstGeom>
        </p:spPr>
      </p:pic>
      <p:pic>
        <p:nvPicPr>
          <p:cNvPr id="8" name="Picture 7">
            <a:extLst>
              <a:ext uri="{FF2B5EF4-FFF2-40B4-BE49-F238E27FC236}">
                <a16:creationId xmlns:a16="http://schemas.microsoft.com/office/drawing/2014/main" id="{54806B23-496C-65DF-F69E-6D29AA5C07F1}"/>
              </a:ext>
            </a:extLst>
          </p:cNvPr>
          <p:cNvPicPr>
            <a:picLocks noChangeAspect="1"/>
          </p:cNvPicPr>
          <p:nvPr/>
        </p:nvPicPr>
        <p:blipFill>
          <a:blip r:embed="rId3"/>
          <a:stretch>
            <a:fillRect/>
          </a:stretch>
        </p:blipFill>
        <p:spPr>
          <a:xfrm>
            <a:off x="8326669" y="201420"/>
            <a:ext cx="3698525" cy="3225011"/>
          </a:xfrm>
          <a:prstGeom prst="rect">
            <a:avLst/>
          </a:prstGeom>
        </p:spPr>
      </p:pic>
      <p:pic>
        <p:nvPicPr>
          <p:cNvPr id="9" name="Picture 8">
            <a:extLst>
              <a:ext uri="{FF2B5EF4-FFF2-40B4-BE49-F238E27FC236}">
                <a16:creationId xmlns:a16="http://schemas.microsoft.com/office/drawing/2014/main" id="{388FAF55-F014-66D2-AECB-8AAC6E7CFCE1}"/>
              </a:ext>
            </a:extLst>
          </p:cNvPr>
          <p:cNvPicPr>
            <a:picLocks noChangeAspect="1"/>
          </p:cNvPicPr>
          <p:nvPr/>
        </p:nvPicPr>
        <p:blipFill>
          <a:blip r:embed="rId4"/>
          <a:stretch>
            <a:fillRect/>
          </a:stretch>
        </p:blipFill>
        <p:spPr>
          <a:xfrm>
            <a:off x="7673443" y="3856641"/>
            <a:ext cx="4351751" cy="2866607"/>
          </a:xfrm>
          <a:prstGeom prst="rect">
            <a:avLst/>
          </a:prstGeom>
        </p:spPr>
      </p:pic>
      <p:pic>
        <p:nvPicPr>
          <p:cNvPr id="10" name="Picture 9">
            <a:extLst>
              <a:ext uri="{FF2B5EF4-FFF2-40B4-BE49-F238E27FC236}">
                <a16:creationId xmlns:a16="http://schemas.microsoft.com/office/drawing/2014/main" id="{D2CE8CA2-4692-84DE-3973-5FB7EA2C0A4A}"/>
              </a:ext>
            </a:extLst>
          </p:cNvPr>
          <p:cNvPicPr>
            <a:picLocks noChangeAspect="1"/>
          </p:cNvPicPr>
          <p:nvPr/>
        </p:nvPicPr>
        <p:blipFill>
          <a:blip r:embed="rId5"/>
          <a:stretch>
            <a:fillRect/>
          </a:stretch>
        </p:blipFill>
        <p:spPr>
          <a:xfrm>
            <a:off x="4659631" y="2346269"/>
            <a:ext cx="2872737" cy="1961669"/>
          </a:xfrm>
          <a:prstGeom prst="rect">
            <a:avLst/>
          </a:prstGeom>
        </p:spPr>
      </p:pic>
    </p:spTree>
    <p:extLst>
      <p:ext uri="{BB962C8B-B14F-4D97-AF65-F5344CB8AC3E}">
        <p14:creationId xmlns:p14="http://schemas.microsoft.com/office/powerpoint/2010/main" val="701866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44CACD-E8C2-4CAF-B5EA-08C55EF84057}"/>
              </a:ext>
            </a:extLst>
          </p:cNvPr>
          <p:cNvPicPr>
            <a:picLocks noChangeAspect="1"/>
          </p:cNvPicPr>
          <p:nvPr/>
        </p:nvPicPr>
        <p:blipFill>
          <a:blip r:embed="rId2"/>
          <a:stretch>
            <a:fillRect/>
          </a:stretch>
        </p:blipFill>
        <p:spPr>
          <a:xfrm>
            <a:off x="188189" y="212300"/>
            <a:ext cx="7921152" cy="1945273"/>
          </a:xfrm>
          <a:prstGeom prst="rect">
            <a:avLst/>
          </a:prstGeom>
        </p:spPr>
      </p:pic>
      <p:pic>
        <p:nvPicPr>
          <p:cNvPr id="5" name="Picture 4">
            <a:extLst>
              <a:ext uri="{FF2B5EF4-FFF2-40B4-BE49-F238E27FC236}">
                <a16:creationId xmlns:a16="http://schemas.microsoft.com/office/drawing/2014/main" id="{B363F152-8678-0ADF-23DA-B3DD2D56A7C9}"/>
              </a:ext>
            </a:extLst>
          </p:cNvPr>
          <p:cNvPicPr>
            <a:picLocks noChangeAspect="1"/>
          </p:cNvPicPr>
          <p:nvPr/>
        </p:nvPicPr>
        <p:blipFill>
          <a:blip r:embed="rId3"/>
          <a:stretch>
            <a:fillRect/>
          </a:stretch>
        </p:blipFill>
        <p:spPr>
          <a:xfrm>
            <a:off x="188189" y="406685"/>
            <a:ext cx="7921152" cy="1905000"/>
          </a:xfrm>
          <a:prstGeom prst="rect">
            <a:avLst/>
          </a:prstGeom>
        </p:spPr>
      </p:pic>
      <p:pic>
        <p:nvPicPr>
          <p:cNvPr id="6" name="Picture 5">
            <a:extLst>
              <a:ext uri="{FF2B5EF4-FFF2-40B4-BE49-F238E27FC236}">
                <a16:creationId xmlns:a16="http://schemas.microsoft.com/office/drawing/2014/main" id="{88026B9B-FE69-8398-5BC1-021AB062E116}"/>
              </a:ext>
            </a:extLst>
          </p:cNvPr>
          <p:cNvPicPr>
            <a:picLocks noChangeAspect="1"/>
          </p:cNvPicPr>
          <p:nvPr/>
        </p:nvPicPr>
        <p:blipFill>
          <a:blip r:embed="rId4"/>
          <a:stretch>
            <a:fillRect/>
          </a:stretch>
        </p:blipFill>
        <p:spPr>
          <a:xfrm>
            <a:off x="6031403" y="1952090"/>
            <a:ext cx="5972408" cy="4693610"/>
          </a:xfrm>
          <a:prstGeom prst="rect">
            <a:avLst/>
          </a:prstGeom>
        </p:spPr>
      </p:pic>
      <p:sp>
        <p:nvSpPr>
          <p:cNvPr id="8" name="TextBox 7">
            <a:extLst>
              <a:ext uri="{FF2B5EF4-FFF2-40B4-BE49-F238E27FC236}">
                <a16:creationId xmlns:a16="http://schemas.microsoft.com/office/drawing/2014/main" id="{24F95EEF-7E92-191F-5D12-8D6514AC43E7}"/>
              </a:ext>
            </a:extLst>
          </p:cNvPr>
          <p:cNvSpPr txBox="1"/>
          <p:nvPr/>
        </p:nvSpPr>
        <p:spPr>
          <a:xfrm>
            <a:off x="110447" y="2413337"/>
            <a:ext cx="5985553" cy="4401205"/>
          </a:xfrm>
          <a:prstGeom prst="rect">
            <a:avLst/>
          </a:prstGeom>
          <a:noFill/>
        </p:spPr>
        <p:txBody>
          <a:bodyPr wrap="square">
            <a:spAutoFit/>
          </a:bodyPr>
          <a:lstStyle/>
          <a:p>
            <a:r>
              <a:rPr lang="en-US" sz="2800" dirty="0" err="1"/>
              <a:t>AlphaBay</a:t>
            </a:r>
            <a:r>
              <a:rPr lang="en-US" sz="2800" dirty="0"/>
              <a:t> accessed through the TOR network, had over 40,000 vendors at its peak, and over 250,000 listings of drugs and other chemicals, as well as over 100,000 listings for stolen identities, credit cards, counterfeit goods, malwares, and firearms, among others. Estimates suggest this marketplace facilitated trades worth USD 1 billion in bitcoin and other cryptocurrencies.</a:t>
            </a:r>
            <a:endParaRPr lang="en-GB" sz="2800" dirty="0"/>
          </a:p>
        </p:txBody>
      </p:sp>
      <p:pic>
        <p:nvPicPr>
          <p:cNvPr id="9" name="Picture 8">
            <a:extLst>
              <a:ext uri="{FF2B5EF4-FFF2-40B4-BE49-F238E27FC236}">
                <a16:creationId xmlns:a16="http://schemas.microsoft.com/office/drawing/2014/main" id="{6AD62805-707A-B661-0E8D-386D1157B578}"/>
              </a:ext>
            </a:extLst>
          </p:cNvPr>
          <p:cNvPicPr>
            <a:picLocks noChangeAspect="1"/>
          </p:cNvPicPr>
          <p:nvPr/>
        </p:nvPicPr>
        <p:blipFill>
          <a:blip r:embed="rId5"/>
          <a:stretch>
            <a:fillRect/>
          </a:stretch>
        </p:blipFill>
        <p:spPr>
          <a:xfrm>
            <a:off x="8411093" y="-316969"/>
            <a:ext cx="3045448" cy="3045448"/>
          </a:xfrm>
          <a:prstGeom prst="rect">
            <a:avLst/>
          </a:prstGeom>
        </p:spPr>
      </p:pic>
    </p:spTree>
    <p:extLst>
      <p:ext uri="{BB962C8B-B14F-4D97-AF65-F5344CB8AC3E}">
        <p14:creationId xmlns:p14="http://schemas.microsoft.com/office/powerpoint/2010/main" val="3329742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D6D56D-81C1-CAC2-586C-3BFFA00A8C2C}"/>
              </a:ext>
            </a:extLst>
          </p:cNvPr>
          <p:cNvSpPr txBox="1"/>
          <p:nvPr/>
        </p:nvSpPr>
        <p:spPr>
          <a:xfrm>
            <a:off x="3637052" y="1169785"/>
            <a:ext cx="7065196" cy="2677656"/>
          </a:xfrm>
          <a:prstGeom prst="rect">
            <a:avLst/>
          </a:prstGeom>
          <a:noFill/>
        </p:spPr>
        <p:txBody>
          <a:bodyPr wrap="square">
            <a:spAutoFit/>
          </a:bodyPr>
          <a:lstStyle/>
          <a:p>
            <a:r>
              <a:rPr lang="en-US" sz="2400" dirty="0"/>
              <a:t>In 2017, a coordinated effort, codenamed “Operation Bayonet” by the Dutch National Police, Europol, and the FBI, shut down the two dark web markets which together traded over 350,000 illicit commodities, ranging from opioids, ransomwares and money laundering. It became known as one of the most sophisticated takedown operations against cybercrime. </a:t>
            </a:r>
            <a:endParaRPr lang="en-GB" sz="2400" dirty="0"/>
          </a:p>
        </p:txBody>
      </p:sp>
      <p:sp>
        <p:nvSpPr>
          <p:cNvPr id="6" name="TextBox 5">
            <a:extLst>
              <a:ext uri="{FF2B5EF4-FFF2-40B4-BE49-F238E27FC236}">
                <a16:creationId xmlns:a16="http://schemas.microsoft.com/office/drawing/2014/main" id="{1D91E067-D2E6-87DD-AB9F-F00D9493C236}"/>
              </a:ext>
            </a:extLst>
          </p:cNvPr>
          <p:cNvSpPr txBox="1"/>
          <p:nvPr/>
        </p:nvSpPr>
        <p:spPr>
          <a:xfrm>
            <a:off x="349321" y="352969"/>
            <a:ext cx="8447312" cy="769441"/>
          </a:xfrm>
          <a:prstGeom prst="rect">
            <a:avLst/>
          </a:prstGeom>
          <a:noFill/>
        </p:spPr>
        <p:txBody>
          <a:bodyPr wrap="none" rtlCol="0">
            <a:spAutoFit/>
          </a:bodyPr>
          <a:lstStyle/>
          <a:p>
            <a:r>
              <a:rPr lang="en-US" sz="4400" b="1" dirty="0"/>
              <a:t>Once Again, WHAT TF HAPPENED??</a:t>
            </a:r>
            <a:endParaRPr lang="en-GB" sz="4400" b="1" dirty="0"/>
          </a:p>
        </p:txBody>
      </p:sp>
      <p:pic>
        <p:nvPicPr>
          <p:cNvPr id="7" name="Picture 6">
            <a:extLst>
              <a:ext uri="{FF2B5EF4-FFF2-40B4-BE49-F238E27FC236}">
                <a16:creationId xmlns:a16="http://schemas.microsoft.com/office/drawing/2014/main" id="{838B3BB5-6218-5BBD-D6BC-18B2F47400B0}"/>
              </a:ext>
            </a:extLst>
          </p:cNvPr>
          <p:cNvPicPr>
            <a:picLocks noChangeAspect="1"/>
          </p:cNvPicPr>
          <p:nvPr/>
        </p:nvPicPr>
        <p:blipFill>
          <a:blip r:embed="rId2"/>
          <a:stretch>
            <a:fillRect/>
          </a:stretch>
        </p:blipFill>
        <p:spPr>
          <a:xfrm>
            <a:off x="349321" y="1191068"/>
            <a:ext cx="2999679" cy="2999679"/>
          </a:xfrm>
          <a:prstGeom prst="rect">
            <a:avLst/>
          </a:prstGeom>
        </p:spPr>
      </p:pic>
      <p:sp>
        <p:nvSpPr>
          <p:cNvPr id="9" name="TextBox 8">
            <a:extLst>
              <a:ext uri="{FF2B5EF4-FFF2-40B4-BE49-F238E27FC236}">
                <a16:creationId xmlns:a16="http://schemas.microsoft.com/office/drawing/2014/main" id="{C5506ABB-7182-3536-B41A-3C8568DB75B8}"/>
              </a:ext>
            </a:extLst>
          </p:cNvPr>
          <p:cNvSpPr txBox="1"/>
          <p:nvPr/>
        </p:nvSpPr>
        <p:spPr>
          <a:xfrm>
            <a:off x="256854" y="4259405"/>
            <a:ext cx="8979613" cy="2308324"/>
          </a:xfrm>
          <a:prstGeom prst="rect">
            <a:avLst/>
          </a:prstGeom>
          <a:noFill/>
        </p:spPr>
        <p:txBody>
          <a:bodyPr wrap="square">
            <a:spAutoFit/>
          </a:bodyPr>
          <a:lstStyle/>
          <a:p>
            <a:r>
              <a:rPr lang="en-US" sz="2400" dirty="0"/>
              <a:t>This was a undercover Europol mission, with shared intel between the Dutch national police, and later with the American authorities. While the American and the Thai authorities worked together to shut down </a:t>
            </a:r>
            <a:r>
              <a:rPr lang="en-US" sz="2400" dirty="0" err="1"/>
              <a:t>AlphaBay</a:t>
            </a:r>
            <a:r>
              <a:rPr lang="en-US" sz="2400" dirty="0"/>
              <a:t>, Europol and the Dutch police had secretly infiltrated and taken control over Hansa’s infrastructure. This essentially led to the creation of a honeypot in the aftermath of the </a:t>
            </a:r>
            <a:r>
              <a:rPr lang="en-US" sz="2400" dirty="0" err="1"/>
              <a:t>AlphaBay</a:t>
            </a:r>
            <a:r>
              <a:rPr lang="en-US" sz="2400" dirty="0"/>
              <a:t> shut down.</a:t>
            </a:r>
            <a:endParaRPr lang="en-GB" sz="2400" dirty="0"/>
          </a:p>
        </p:txBody>
      </p:sp>
      <p:pic>
        <p:nvPicPr>
          <p:cNvPr id="10" name="Picture 9">
            <a:extLst>
              <a:ext uri="{FF2B5EF4-FFF2-40B4-BE49-F238E27FC236}">
                <a16:creationId xmlns:a16="http://schemas.microsoft.com/office/drawing/2014/main" id="{3DAF3654-E7CD-A06E-5489-289072DE15CA}"/>
              </a:ext>
            </a:extLst>
          </p:cNvPr>
          <p:cNvPicPr>
            <a:picLocks noChangeAspect="1"/>
          </p:cNvPicPr>
          <p:nvPr/>
        </p:nvPicPr>
        <p:blipFill>
          <a:blip r:embed="rId3"/>
          <a:stretch>
            <a:fillRect/>
          </a:stretch>
        </p:blipFill>
        <p:spPr>
          <a:xfrm>
            <a:off x="8982182" y="3514618"/>
            <a:ext cx="3209818" cy="3209818"/>
          </a:xfrm>
          <a:prstGeom prst="rect">
            <a:avLst/>
          </a:prstGeom>
        </p:spPr>
      </p:pic>
    </p:spTree>
    <p:extLst>
      <p:ext uri="{BB962C8B-B14F-4D97-AF65-F5344CB8AC3E}">
        <p14:creationId xmlns:p14="http://schemas.microsoft.com/office/powerpoint/2010/main" val="638866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984ACB-6C65-6F26-CF63-2CB6DE39BE61}"/>
              </a:ext>
            </a:extLst>
          </p:cNvPr>
          <p:cNvPicPr>
            <a:picLocks noChangeAspect="1"/>
          </p:cNvPicPr>
          <p:nvPr/>
        </p:nvPicPr>
        <p:blipFill>
          <a:blip r:embed="rId2"/>
          <a:stretch>
            <a:fillRect/>
          </a:stretch>
        </p:blipFill>
        <p:spPr>
          <a:xfrm>
            <a:off x="182955" y="3760343"/>
            <a:ext cx="5492450" cy="2897312"/>
          </a:xfrm>
          <a:prstGeom prst="rect">
            <a:avLst/>
          </a:prstGeom>
        </p:spPr>
      </p:pic>
      <p:pic>
        <p:nvPicPr>
          <p:cNvPr id="5" name="Picture 4">
            <a:extLst>
              <a:ext uri="{FF2B5EF4-FFF2-40B4-BE49-F238E27FC236}">
                <a16:creationId xmlns:a16="http://schemas.microsoft.com/office/drawing/2014/main" id="{115DEDE6-4905-8848-6157-F89D6CE2DC5A}"/>
              </a:ext>
            </a:extLst>
          </p:cNvPr>
          <p:cNvPicPr>
            <a:picLocks noChangeAspect="1"/>
          </p:cNvPicPr>
          <p:nvPr/>
        </p:nvPicPr>
        <p:blipFill>
          <a:blip r:embed="rId3"/>
          <a:stretch>
            <a:fillRect/>
          </a:stretch>
        </p:blipFill>
        <p:spPr>
          <a:xfrm>
            <a:off x="5840919" y="143142"/>
            <a:ext cx="6168126" cy="4367213"/>
          </a:xfrm>
          <a:prstGeom prst="rect">
            <a:avLst/>
          </a:prstGeom>
        </p:spPr>
      </p:pic>
      <p:pic>
        <p:nvPicPr>
          <p:cNvPr id="6" name="Picture 5">
            <a:extLst>
              <a:ext uri="{FF2B5EF4-FFF2-40B4-BE49-F238E27FC236}">
                <a16:creationId xmlns:a16="http://schemas.microsoft.com/office/drawing/2014/main" id="{7F472371-D803-6A73-EC56-7D9563F91D33}"/>
              </a:ext>
            </a:extLst>
          </p:cNvPr>
          <p:cNvPicPr>
            <a:picLocks noChangeAspect="1"/>
          </p:cNvPicPr>
          <p:nvPr/>
        </p:nvPicPr>
        <p:blipFill>
          <a:blip r:embed="rId4"/>
          <a:stretch>
            <a:fillRect/>
          </a:stretch>
        </p:blipFill>
        <p:spPr>
          <a:xfrm>
            <a:off x="7710648" y="4246614"/>
            <a:ext cx="2792322" cy="2411041"/>
          </a:xfrm>
          <a:prstGeom prst="rect">
            <a:avLst/>
          </a:prstGeom>
        </p:spPr>
      </p:pic>
      <p:pic>
        <p:nvPicPr>
          <p:cNvPr id="7" name="Picture 6">
            <a:extLst>
              <a:ext uri="{FF2B5EF4-FFF2-40B4-BE49-F238E27FC236}">
                <a16:creationId xmlns:a16="http://schemas.microsoft.com/office/drawing/2014/main" id="{6567C2C0-619F-E258-D472-562CCE3F2753}"/>
              </a:ext>
            </a:extLst>
          </p:cNvPr>
          <p:cNvPicPr>
            <a:picLocks noChangeAspect="1"/>
          </p:cNvPicPr>
          <p:nvPr/>
        </p:nvPicPr>
        <p:blipFill>
          <a:blip r:embed="rId5"/>
          <a:stretch>
            <a:fillRect/>
          </a:stretch>
        </p:blipFill>
        <p:spPr>
          <a:xfrm>
            <a:off x="182955" y="-99959"/>
            <a:ext cx="1784921" cy="1784921"/>
          </a:xfrm>
          <a:prstGeom prst="rect">
            <a:avLst/>
          </a:prstGeom>
        </p:spPr>
      </p:pic>
      <p:sp>
        <p:nvSpPr>
          <p:cNvPr id="8" name="TextBox 7">
            <a:extLst>
              <a:ext uri="{FF2B5EF4-FFF2-40B4-BE49-F238E27FC236}">
                <a16:creationId xmlns:a16="http://schemas.microsoft.com/office/drawing/2014/main" id="{98C6575A-B6DC-2A89-84EB-6EF5B82CA5C2}"/>
              </a:ext>
            </a:extLst>
          </p:cNvPr>
          <p:cNvSpPr txBox="1"/>
          <p:nvPr/>
        </p:nvSpPr>
        <p:spPr>
          <a:xfrm>
            <a:off x="2133390" y="561669"/>
            <a:ext cx="2392771" cy="461665"/>
          </a:xfrm>
          <a:prstGeom prst="rect">
            <a:avLst/>
          </a:prstGeom>
          <a:noFill/>
        </p:spPr>
        <p:txBody>
          <a:bodyPr wrap="none" rtlCol="0">
            <a:spAutoFit/>
          </a:bodyPr>
          <a:lstStyle/>
          <a:p>
            <a:r>
              <a:rPr lang="en-US" sz="2400" b="1" dirty="0" err="1"/>
              <a:t>BreachForums</a:t>
            </a:r>
            <a:r>
              <a:rPr lang="en-US" sz="2400" b="1" dirty="0"/>
              <a:t> &lt;3</a:t>
            </a:r>
            <a:endParaRPr lang="en-GB" sz="2400" b="1" dirty="0"/>
          </a:p>
        </p:txBody>
      </p:sp>
      <p:sp>
        <p:nvSpPr>
          <p:cNvPr id="10" name="TextBox 9">
            <a:extLst>
              <a:ext uri="{FF2B5EF4-FFF2-40B4-BE49-F238E27FC236}">
                <a16:creationId xmlns:a16="http://schemas.microsoft.com/office/drawing/2014/main" id="{C949FD5E-F452-3708-BC7A-A1F7C43FB63B}"/>
              </a:ext>
            </a:extLst>
          </p:cNvPr>
          <p:cNvSpPr txBox="1"/>
          <p:nvPr/>
        </p:nvSpPr>
        <p:spPr>
          <a:xfrm>
            <a:off x="-1712" y="1684962"/>
            <a:ext cx="5677117" cy="1938992"/>
          </a:xfrm>
          <a:prstGeom prst="rect">
            <a:avLst/>
          </a:prstGeom>
          <a:noFill/>
        </p:spPr>
        <p:txBody>
          <a:bodyPr wrap="square">
            <a:spAutoFit/>
          </a:bodyPr>
          <a:lstStyle/>
          <a:p>
            <a:r>
              <a:rPr lang="en-US" sz="2400" dirty="0" err="1"/>
              <a:t>BreachForums</a:t>
            </a:r>
            <a:r>
              <a:rPr lang="en-US" sz="2400" dirty="0"/>
              <a:t>, sometimes referred to as Breached, is an English-language black hat–hacking crime forum. The website acted as an alternative and successor to </a:t>
            </a:r>
            <a:r>
              <a:rPr lang="en-US" sz="2400" dirty="0" err="1"/>
              <a:t>RaidForums</a:t>
            </a:r>
            <a:r>
              <a:rPr lang="en-US" sz="2400" dirty="0"/>
              <a:t> following its shutdown and seizure in 2022.</a:t>
            </a:r>
            <a:endParaRPr lang="en-GB" sz="2400" dirty="0"/>
          </a:p>
        </p:txBody>
      </p:sp>
    </p:spTree>
    <p:extLst>
      <p:ext uri="{BB962C8B-B14F-4D97-AF65-F5344CB8AC3E}">
        <p14:creationId xmlns:p14="http://schemas.microsoft.com/office/powerpoint/2010/main" val="1172554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93F8F-FC3A-05DF-2177-888F0C170A15}"/>
              </a:ext>
            </a:extLst>
          </p:cNvPr>
          <p:cNvPicPr>
            <a:picLocks noChangeAspect="1"/>
          </p:cNvPicPr>
          <p:nvPr/>
        </p:nvPicPr>
        <p:blipFill>
          <a:blip r:embed="rId2"/>
          <a:stretch>
            <a:fillRect/>
          </a:stretch>
        </p:blipFill>
        <p:spPr>
          <a:xfrm>
            <a:off x="1219200" y="1774271"/>
            <a:ext cx="9753600" cy="4295775"/>
          </a:xfrm>
          <a:prstGeom prst="rect">
            <a:avLst/>
          </a:prstGeom>
        </p:spPr>
      </p:pic>
      <p:pic>
        <p:nvPicPr>
          <p:cNvPr id="5" name="Picture 4">
            <a:extLst>
              <a:ext uri="{FF2B5EF4-FFF2-40B4-BE49-F238E27FC236}">
                <a16:creationId xmlns:a16="http://schemas.microsoft.com/office/drawing/2014/main" id="{6F6F463B-C07D-A61F-4DE2-8FF6E354F898}"/>
              </a:ext>
            </a:extLst>
          </p:cNvPr>
          <p:cNvPicPr>
            <a:picLocks noChangeAspect="1"/>
          </p:cNvPicPr>
          <p:nvPr/>
        </p:nvPicPr>
        <p:blipFill>
          <a:blip r:embed="rId3"/>
          <a:stretch>
            <a:fillRect/>
          </a:stretch>
        </p:blipFill>
        <p:spPr>
          <a:xfrm>
            <a:off x="1122384" y="201469"/>
            <a:ext cx="9947231" cy="1367317"/>
          </a:xfrm>
          <a:prstGeom prst="rect">
            <a:avLst/>
          </a:prstGeom>
        </p:spPr>
      </p:pic>
      <p:pic>
        <p:nvPicPr>
          <p:cNvPr id="6" name="Picture 5">
            <a:extLst>
              <a:ext uri="{FF2B5EF4-FFF2-40B4-BE49-F238E27FC236}">
                <a16:creationId xmlns:a16="http://schemas.microsoft.com/office/drawing/2014/main" id="{0A2449F2-9CE6-1C23-5F85-B951AE4D7B15}"/>
              </a:ext>
            </a:extLst>
          </p:cNvPr>
          <p:cNvPicPr>
            <a:picLocks noChangeAspect="1"/>
          </p:cNvPicPr>
          <p:nvPr/>
        </p:nvPicPr>
        <p:blipFill>
          <a:blip r:embed="rId4"/>
          <a:stretch>
            <a:fillRect/>
          </a:stretch>
        </p:blipFill>
        <p:spPr>
          <a:xfrm>
            <a:off x="1549258" y="5275085"/>
            <a:ext cx="2209800" cy="1028700"/>
          </a:xfrm>
          <a:prstGeom prst="rect">
            <a:avLst/>
          </a:prstGeom>
        </p:spPr>
      </p:pic>
      <p:pic>
        <p:nvPicPr>
          <p:cNvPr id="7" name="Picture 6">
            <a:extLst>
              <a:ext uri="{FF2B5EF4-FFF2-40B4-BE49-F238E27FC236}">
                <a16:creationId xmlns:a16="http://schemas.microsoft.com/office/drawing/2014/main" id="{3EF03578-AD8C-43B1-AFD7-6D56BECC554E}"/>
              </a:ext>
            </a:extLst>
          </p:cNvPr>
          <p:cNvPicPr>
            <a:picLocks noChangeAspect="1"/>
          </p:cNvPicPr>
          <p:nvPr/>
        </p:nvPicPr>
        <p:blipFill>
          <a:blip r:embed="rId5"/>
          <a:stretch>
            <a:fillRect/>
          </a:stretch>
        </p:blipFill>
        <p:spPr>
          <a:xfrm>
            <a:off x="8432943" y="4675311"/>
            <a:ext cx="3131403" cy="883007"/>
          </a:xfrm>
          <a:prstGeom prst="rect">
            <a:avLst/>
          </a:prstGeom>
        </p:spPr>
      </p:pic>
    </p:spTree>
    <p:extLst>
      <p:ext uri="{BB962C8B-B14F-4D97-AF65-F5344CB8AC3E}">
        <p14:creationId xmlns:p14="http://schemas.microsoft.com/office/powerpoint/2010/main" val="1844489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8393E-D57B-4626-5FFD-0BA37D4D5989}"/>
              </a:ext>
            </a:extLst>
          </p:cNvPr>
          <p:cNvPicPr>
            <a:picLocks noChangeAspect="1"/>
          </p:cNvPicPr>
          <p:nvPr/>
        </p:nvPicPr>
        <p:blipFill>
          <a:blip r:embed="rId2"/>
          <a:srcRect b="5466"/>
          <a:stretch/>
        </p:blipFill>
        <p:spPr>
          <a:xfrm>
            <a:off x="0" y="0"/>
            <a:ext cx="4890499" cy="6861143"/>
          </a:xfrm>
          <a:prstGeom prst="rect">
            <a:avLst/>
          </a:prstGeom>
        </p:spPr>
      </p:pic>
      <p:pic>
        <p:nvPicPr>
          <p:cNvPr id="5" name="Picture 4">
            <a:extLst>
              <a:ext uri="{FF2B5EF4-FFF2-40B4-BE49-F238E27FC236}">
                <a16:creationId xmlns:a16="http://schemas.microsoft.com/office/drawing/2014/main" id="{D3C1F451-00D5-CA17-FACF-9552EB4CF75B}"/>
              </a:ext>
            </a:extLst>
          </p:cNvPr>
          <p:cNvPicPr>
            <a:picLocks noChangeAspect="1"/>
          </p:cNvPicPr>
          <p:nvPr/>
        </p:nvPicPr>
        <p:blipFill>
          <a:blip r:embed="rId3"/>
          <a:stretch>
            <a:fillRect/>
          </a:stretch>
        </p:blipFill>
        <p:spPr>
          <a:xfrm>
            <a:off x="4890499" y="874168"/>
            <a:ext cx="7058025" cy="1714500"/>
          </a:xfrm>
          <a:prstGeom prst="rect">
            <a:avLst/>
          </a:prstGeom>
        </p:spPr>
      </p:pic>
      <p:sp>
        <p:nvSpPr>
          <p:cNvPr id="8" name="TextBox 7">
            <a:extLst>
              <a:ext uri="{FF2B5EF4-FFF2-40B4-BE49-F238E27FC236}">
                <a16:creationId xmlns:a16="http://schemas.microsoft.com/office/drawing/2014/main" id="{35DED9B5-DFAE-EA95-6A22-1AE768371156}"/>
              </a:ext>
            </a:extLst>
          </p:cNvPr>
          <p:cNvSpPr txBox="1"/>
          <p:nvPr/>
        </p:nvSpPr>
        <p:spPr>
          <a:xfrm>
            <a:off x="6692169" y="166282"/>
            <a:ext cx="3454685" cy="707886"/>
          </a:xfrm>
          <a:prstGeom prst="rect">
            <a:avLst/>
          </a:prstGeom>
          <a:noFill/>
        </p:spPr>
        <p:txBody>
          <a:bodyPr wrap="square">
            <a:spAutoFit/>
          </a:bodyPr>
          <a:lstStyle/>
          <a:p>
            <a:r>
              <a:rPr lang="en-US" sz="4000" b="1" dirty="0"/>
              <a:t>I love a good</a:t>
            </a:r>
            <a:endParaRPr lang="en-GB" sz="4000" b="1" dirty="0"/>
          </a:p>
        </p:txBody>
      </p:sp>
      <p:sp>
        <p:nvSpPr>
          <p:cNvPr id="9" name="TextBox 8">
            <a:extLst>
              <a:ext uri="{FF2B5EF4-FFF2-40B4-BE49-F238E27FC236}">
                <a16:creationId xmlns:a16="http://schemas.microsoft.com/office/drawing/2014/main" id="{32BB7166-B97C-3D88-1DF4-7E3B0ED0B481}"/>
              </a:ext>
            </a:extLst>
          </p:cNvPr>
          <p:cNvSpPr txBox="1"/>
          <p:nvPr/>
        </p:nvSpPr>
        <p:spPr>
          <a:xfrm>
            <a:off x="3133618" y="5702157"/>
            <a:ext cx="1845570" cy="369332"/>
          </a:xfrm>
          <a:prstGeom prst="rect">
            <a:avLst/>
          </a:prstGeom>
          <a:noFill/>
        </p:spPr>
        <p:txBody>
          <a:bodyPr wrap="none" rtlCol="0">
            <a:spAutoFit/>
          </a:bodyPr>
          <a:lstStyle/>
          <a:p>
            <a:r>
              <a:rPr lang="en-US" b="1" dirty="0">
                <a:solidFill>
                  <a:schemeClr val="bg1"/>
                </a:solidFill>
              </a:rPr>
              <a:t>+ so much more!!</a:t>
            </a:r>
            <a:endParaRPr lang="en-GB" b="1" dirty="0">
              <a:solidFill>
                <a:schemeClr val="bg1"/>
              </a:solidFill>
            </a:endParaRPr>
          </a:p>
        </p:txBody>
      </p:sp>
      <p:pic>
        <p:nvPicPr>
          <p:cNvPr id="2050" name="Picture 2" descr="Cursed Cat GIF - Cursed Cat Black Cat - Discover &amp; Share GIFs">
            <a:extLst>
              <a:ext uri="{FF2B5EF4-FFF2-40B4-BE49-F238E27FC236}">
                <a16:creationId xmlns:a16="http://schemas.microsoft.com/office/drawing/2014/main" id="{D15E9EA5-F988-F62A-4660-40FA9269D1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36009"/>
            <a:ext cx="4535470" cy="4288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638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6E06C3-D7B6-682A-DF61-9F3276981FC0}"/>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8E97FCB-A4D0-CA13-2D4C-7B24E671FFF7}"/>
              </a:ext>
            </a:extLst>
          </p:cNvPr>
          <p:cNvSpPr txBox="1"/>
          <p:nvPr/>
        </p:nvSpPr>
        <p:spPr>
          <a:xfrm>
            <a:off x="8383712" y="2239766"/>
            <a:ext cx="3469219" cy="461665"/>
          </a:xfrm>
          <a:prstGeom prst="rect">
            <a:avLst/>
          </a:prstGeom>
          <a:noFill/>
        </p:spPr>
        <p:txBody>
          <a:bodyPr wrap="none" rtlCol="0">
            <a:spAutoFit/>
          </a:bodyPr>
          <a:lstStyle/>
          <a:p>
            <a:r>
              <a:rPr lang="en-US" sz="2400" b="1" dirty="0">
                <a:solidFill>
                  <a:schemeClr val="bg1"/>
                </a:solidFill>
              </a:rPr>
              <a:t>TF IS IT ABOUT ONIONS??</a:t>
            </a:r>
            <a:endParaRPr lang="en-GB" sz="2400" b="1" dirty="0">
              <a:solidFill>
                <a:schemeClr val="bg1"/>
              </a:solidFill>
            </a:endParaRPr>
          </a:p>
        </p:txBody>
      </p:sp>
    </p:spTree>
    <p:extLst>
      <p:ext uri="{BB962C8B-B14F-4D97-AF65-F5344CB8AC3E}">
        <p14:creationId xmlns:p14="http://schemas.microsoft.com/office/powerpoint/2010/main" val="2165098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5F3BB0-1398-FC6E-CD47-84AB82250E85}"/>
              </a:ext>
            </a:extLst>
          </p:cNvPr>
          <p:cNvPicPr>
            <a:picLocks noChangeAspect="1"/>
          </p:cNvPicPr>
          <p:nvPr/>
        </p:nvPicPr>
        <p:blipFill>
          <a:blip r:embed="rId2"/>
          <a:stretch>
            <a:fillRect/>
          </a:stretch>
        </p:blipFill>
        <p:spPr>
          <a:xfrm>
            <a:off x="234947" y="180548"/>
            <a:ext cx="5012114" cy="2983892"/>
          </a:xfrm>
          <a:prstGeom prst="rect">
            <a:avLst/>
          </a:prstGeom>
        </p:spPr>
      </p:pic>
      <p:pic>
        <p:nvPicPr>
          <p:cNvPr id="6" name="Picture 5">
            <a:extLst>
              <a:ext uri="{FF2B5EF4-FFF2-40B4-BE49-F238E27FC236}">
                <a16:creationId xmlns:a16="http://schemas.microsoft.com/office/drawing/2014/main" id="{C2E59C67-2A23-5FB6-572C-E5D39BF8EAEA}"/>
              </a:ext>
            </a:extLst>
          </p:cNvPr>
          <p:cNvPicPr>
            <a:picLocks noChangeAspect="1"/>
          </p:cNvPicPr>
          <p:nvPr/>
        </p:nvPicPr>
        <p:blipFill>
          <a:blip r:embed="rId3"/>
          <a:stretch>
            <a:fillRect/>
          </a:stretch>
        </p:blipFill>
        <p:spPr>
          <a:xfrm>
            <a:off x="5445303" y="2638810"/>
            <a:ext cx="6614492" cy="4106173"/>
          </a:xfrm>
          <a:prstGeom prst="rect">
            <a:avLst/>
          </a:prstGeom>
        </p:spPr>
      </p:pic>
      <p:pic>
        <p:nvPicPr>
          <p:cNvPr id="7" name="Picture 6">
            <a:extLst>
              <a:ext uri="{FF2B5EF4-FFF2-40B4-BE49-F238E27FC236}">
                <a16:creationId xmlns:a16="http://schemas.microsoft.com/office/drawing/2014/main" id="{5F8A1DC0-1107-1CD6-C43B-D48207128B29}"/>
              </a:ext>
            </a:extLst>
          </p:cNvPr>
          <p:cNvPicPr>
            <a:picLocks noChangeAspect="1"/>
          </p:cNvPicPr>
          <p:nvPr/>
        </p:nvPicPr>
        <p:blipFill>
          <a:blip r:embed="rId4"/>
          <a:stretch>
            <a:fillRect/>
          </a:stretch>
        </p:blipFill>
        <p:spPr>
          <a:xfrm>
            <a:off x="132205" y="3481333"/>
            <a:ext cx="4987359" cy="2930223"/>
          </a:xfrm>
          <a:prstGeom prst="rect">
            <a:avLst/>
          </a:prstGeom>
        </p:spPr>
      </p:pic>
      <p:pic>
        <p:nvPicPr>
          <p:cNvPr id="8" name="Picture 7">
            <a:extLst>
              <a:ext uri="{FF2B5EF4-FFF2-40B4-BE49-F238E27FC236}">
                <a16:creationId xmlns:a16="http://schemas.microsoft.com/office/drawing/2014/main" id="{31F09DFE-9C80-FEDB-6842-650514015AC6}"/>
              </a:ext>
            </a:extLst>
          </p:cNvPr>
          <p:cNvPicPr>
            <a:picLocks noChangeAspect="1"/>
          </p:cNvPicPr>
          <p:nvPr/>
        </p:nvPicPr>
        <p:blipFill>
          <a:blip r:embed="rId5"/>
          <a:stretch>
            <a:fillRect/>
          </a:stretch>
        </p:blipFill>
        <p:spPr>
          <a:xfrm>
            <a:off x="2084864" y="4674740"/>
            <a:ext cx="2831102" cy="2070243"/>
          </a:xfrm>
          <a:prstGeom prst="rect">
            <a:avLst/>
          </a:prstGeom>
        </p:spPr>
      </p:pic>
      <p:pic>
        <p:nvPicPr>
          <p:cNvPr id="1026" name="Picture 2" descr="Cat What Sticker by Database數據 - Find &amp; Share on GIPHY">
            <a:extLst>
              <a:ext uri="{FF2B5EF4-FFF2-40B4-BE49-F238E27FC236}">
                <a16:creationId xmlns:a16="http://schemas.microsoft.com/office/drawing/2014/main" id="{4ACEDF1F-86CC-556D-7DAB-091061DADD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5061" y="-911831"/>
            <a:ext cx="3657600"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5CEC644-442D-47B4-46C5-FD31DF11CF8A}"/>
              </a:ext>
            </a:extLst>
          </p:cNvPr>
          <p:cNvSpPr txBox="1"/>
          <p:nvPr/>
        </p:nvSpPr>
        <p:spPr>
          <a:xfrm>
            <a:off x="961670" y="4177003"/>
            <a:ext cx="3558667" cy="769441"/>
          </a:xfrm>
          <a:prstGeom prst="rect">
            <a:avLst/>
          </a:prstGeom>
          <a:noFill/>
        </p:spPr>
        <p:txBody>
          <a:bodyPr wrap="none" rtlCol="0">
            <a:spAutoFit/>
          </a:bodyPr>
          <a:lstStyle/>
          <a:p>
            <a:r>
              <a:rPr lang="en-US" sz="4400" b="1" dirty="0"/>
              <a:t>Onion Routing</a:t>
            </a:r>
            <a:endParaRPr lang="en-GB" sz="4400" b="1" dirty="0"/>
          </a:p>
        </p:txBody>
      </p:sp>
    </p:spTree>
    <p:extLst>
      <p:ext uri="{BB962C8B-B14F-4D97-AF65-F5344CB8AC3E}">
        <p14:creationId xmlns:p14="http://schemas.microsoft.com/office/powerpoint/2010/main" val="4023285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F1F982-9870-4293-C81F-C62D6F675A53}"/>
              </a:ext>
            </a:extLst>
          </p:cNvPr>
          <p:cNvSpPr txBox="1"/>
          <p:nvPr/>
        </p:nvSpPr>
        <p:spPr>
          <a:xfrm>
            <a:off x="380144" y="472611"/>
            <a:ext cx="7966540" cy="769441"/>
          </a:xfrm>
          <a:prstGeom prst="rect">
            <a:avLst/>
          </a:prstGeom>
          <a:noFill/>
        </p:spPr>
        <p:txBody>
          <a:bodyPr wrap="none" rtlCol="0">
            <a:spAutoFit/>
          </a:bodyPr>
          <a:lstStyle/>
          <a:p>
            <a:r>
              <a:rPr lang="en-US" sz="4400" b="1" dirty="0"/>
              <a:t>It’s not FULLY secure (apparently)</a:t>
            </a:r>
            <a:endParaRPr lang="en-GB" sz="4400" b="1" dirty="0"/>
          </a:p>
        </p:txBody>
      </p:sp>
      <p:pic>
        <p:nvPicPr>
          <p:cNvPr id="6" name="Picture 5">
            <a:extLst>
              <a:ext uri="{FF2B5EF4-FFF2-40B4-BE49-F238E27FC236}">
                <a16:creationId xmlns:a16="http://schemas.microsoft.com/office/drawing/2014/main" id="{D2B398B3-2090-F9DD-8149-7A32A7E00EDA}"/>
              </a:ext>
            </a:extLst>
          </p:cNvPr>
          <p:cNvPicPr>
            <a:picLocks noChangeAspect="1"/>
          </p:cNvPicPr>
          <p:nvPr/>
        </p:nvPicPr>
        <p:blipFill>
          <a:blip r:embed="rId2"/>
          <a:stretch>
            <a:fillRect/>
          </a:stretch>
        </p:blipFill>
        <p:spPr>
          <a:xfrm>
            <a:off x="8161400" y="261991"/>
            <a:ext cx="3650456" cy="3750067"/>
          </a:xfrm>
          <a:prstGeom prst="rect">
            <a:avLst/>
          </a:prstGeom>
        </p:spPr>
      </p:pic>
      <p:pic>
        <p:nvPicPr>
          <p:cNvPr id="7" name="Picture 6">
            <a:extLst>
              <a:ext uri="{FF2B5EF4-FFF2-40B4-BE49-F238E27FC236}">
                <a16:creationId xmlns:a16="http://schemas.microsoft.com/office/drawing/2014/main" id="{10E0A80C-2255-3433-57AC-415DD364E8F3}"/>
              </a:ext>
            </a:extLst>
          </p:cNvPr>
          <p:cNvPicPr>
            <a:picLocks noChangeAspect="1"/>
          </p:cNvPicPr>
          <p:nvPr/>
        </p:nvPicPr>
        <p:blipFill>
          <a:blip r:embed="rId3"/>
          <a:stretch>
            <a:fillRect/>
          </a:stretch>
        </p:blipFill>
        <p:spPr>
          <a:xfrm>
            <a:off x="8275982" y="261991"/>
            <a:ext cx="1710646" cy="1710646"/>
          </a:xfrm>
          <a:prstGeom prst="rect">
            <a:avLst/>
          </a:prstGeom>
        </p:spPr>
      </p:pic>
      <p:pic>
        <p:nvPicPr>
          <p:cNvPr id="8" name="Picture 7">
            <a:extLst>
              <a:ext uri="{FF2B5EF4-FFF2-40B4-BE49-F238E27FC236}">
                <a16:creationId xmlns:a16="http://schemas.microsoft.com/office/drawing/2014/main" id="{FD9EF4BF-C57D-8F82-0C86-4D85FD1C6C06}"/>
              </a:ext>
            </a:extLst>
          </p:cNvPr>
          <p:cNvPicPr>
            <a:picLocks noChangeAspect="1"/>
          </p:cNvPicPr>
          <p:nvPr/>
        </p:nvPicPr>
        <p:blipFill>
          <a:blip r:embed="rId4"/>
          <a:stretch>
            <a:fillRect/>
          </a:stretch>
        </p:blipFill>
        <p:spPr>
          <a:xfrm>
            <a:off x="293579" y="1715784"/>
            <a:ext cx="7867821" cy="4880225"/>
          </a:xfrm>
          <a:prstGeom prst="rect">
            <a:avLst/>
          </a:prstGeom>
        </p:spPr>
      </p:pic>
      <p:pic>
        <p:nvPicPr>
          <p:cNvPr id="9" name="Picture 8">
            <a:extLst>
              <a:ext uri="{FF2B5EF4-FFF2-40B4-BE49-F238E27FC236}">
                <a16:creationId xmlns:a16="http://schemas.microsoft.com/office/drawing/2014/main" id="{EC52638D-1FEE-8981-227A-A58C45CBF0C2}"/>
              </a:ext>
            </a:extLst>
          </p:cNvPr>
          <p:cNvPicPr>
            <a:picLocks noChangeAspect="1"/>
          </p:cNvPicPr>
          <p:nvPr/>
        </p:nvPicPr>
        <p:blipFill>
          <a:blip r:embed="rId5"/>
          <a:stretch>
            <a:fillRect/>
          </a:stretch>
        </p:blipFill>
        <p:spPr>
          <a:xfrm>
            <a:off x="3891533" y="2496621"/>
            <a:ext cx="943762" cy="829798"/>
          </a:xfrm>
          <a:prstGeom prst="rect">
            <a:avLst/>
          </a:prstGeom>
        </p:spPr>
      </p:pic>
      <p:pic>
        <p:nvPicPr>
          <p:cNvPr id="10" name="Picture 9">
            <a:extLst>
              <a:ext uri="{FF2B5EF4-FFF2-40B4-BE49-F238E27FC236}">
                <a16:creationId xmlns:a16="http://schemas.microsoft.com/office/drawing/2014/main" id="{801EE19A-5B05-1C09-57AE-2A7C21D19B88}"/>
              </a:ext>
            </a:extLst>
          </p:cNvPr>
          <p:cNvPicPr>
            <a:picLocks noChangeAspect="1"/>
          </p:cNvPicPr>
          <p:nvPr/>
        </p:nvPicPr>
        <p:blipFill>
          <a:blip r:embed="rId6"/>
          <a:stretch>
            <a:fillRect/>
          </a:stretch>
        </p:blipFill>
        <p:spPr>
          <a:xfrm>
            <a:off x="3890333" y="3692692"/>
            <a:ext cx="944962" cy="829128"/>
          </a:xfrm>
          <a:prstGeom prst="rect">
            <a:avLst/>
          </a:prstGeom>
        </p:spPr>
      </p:pic>
      <p:pic>
        <p:nvPicPr>
          <p:cNvPr id="11" name="Picture 10">
            <a:extLst>
              <a:ext uri="{FF2B5EF4-FFF2-40B4-BE49-F238E27FC236}">
                <a16:creationId xmlns:a16="http://schemas.microsoft.com/office/drawing/2014/main" id="{73C9553C-DE2F-CC96-148A-A2C21F02E3EE}"/>
              </a:ext>
            </a:extLst>
          </p:cNvPr>
          <p:cNvPicPr>
            <a:picLocks noChangeAspect="1"/>
          </p:cNvPicPr>
          <p:nvPr/>
        </p:nvPicPr>
        <p:blipFill>
          <a:blip r:embed="rId6"/>
          <a:stretch>
            <a:fillRect/>
          </a:stretch>
        </p:blipFill>
        <p:spPr>
          <a:xfrm>
            <a:off x="5068715" y="5028171"/>
            <a:ext cx="944962" cy="829128"/>
          </a:xfrm>
          <a:prstGeom prst="rect">
            <a:avLst/>
          </a:prstGeom>
        </p:spPr>
      </p:pic>
      <p:pic>
        <p:nvPicPr>
          <p:cNvPr id="12" name="Picture 11">
            <a:extLst>
              <a:ext uri="{FF2B5EF4-FFF2-40B4-BE49-F238E27FC236}">
                <a16:creationId xmlns:a16="http://schemas.microsoft.com/office/drawing/2014/main" id="{672417AE-A9BA-1DC2-FC55-E90D47ADCC3E}"/>
              </a:ext>
            </a:extLst>
          </p:cNvPr>
          <p:cNvPicPr>
            <a:picLocks noChangeAspect="1"/>
          </p:cNvPicPr>
          <p:nvPr/>
        </p:nvPicPr>
        <p:blipFill>
          <a:blip r:embed="rId6"/>
          <a:stretch>
            <a:fillRect/>
          </a:stretch>
        </p:blipFill>
        <p:spPr>
          <a:xfrm>
            <a:off x="2674835" y="3815820"/>
            <a:ext cx="944962" cy="829128"/>
          </a:xfrm>
          <a:prstGeom prst="rect">
            <a:avLst/>
          </a:prstGeom>
        </p:spPr>
      </p:pic>
      <p:sp>
        <p:nvSpPr>
          <p:cNvPr id="13" name="TextBox 12">
            <a:extLst>
              <a:ext uri="{FF2B5EF4-FFF2-40B4-BE49-F238E27FC236}">
                <a16:creationId xmlns:a16="http://schemas.microsoft.com/office/drawing/2014/main" id="{84AEC40F-A5D0-3D56-5459-B3A7DD234A48}"/>
              </a:ext>
            </a:extLst>
          </p:cNvPr>
          <p:cNvSpPr txBox="1"/>
          <p:nvPr/>
        </p:nvSpPr>
        <p:spPr>
          <a:xfrm>
            <a:off x="8346684" y="4794237"/>
            <a:ext cx="3804247" cy="923330"/>
          </a:xfrm>
          <a:prstGeom prst="rect">
            <a:avLst/>
          </a:prstGeom>
          <a:noFill/>
        </p:spPr>
        <p:txBody>
          <a:bodyPr wrap="none" rtlCol="0">
            <a:spAutoFit/>
          </a:bodyPr>
          <a:lstStyle/>
          <a:p>
            <a:r>
              <a:rPr lang="en-US" sz="5400" b="1" u="sng" dirty="0">
                <a:solidFill>
                  <a:srgbClr val="C00000"/>
                </a:solidFill>
              </a:rPr>
              <a:t>FULL OF OPS</a:t>
            </a:r>
            <a:endParaRPr lang="en-GB" sz="5400" b="1" u="sng" dirty="0">
              <a:solidFill>
                <a:srgbClr val="C00000"/>
              </a:solidFill>
            </a:endParaRPr>
          </a:p>
        </p:txBody>
      </p:sp>
      <p:sp>
        <p:nvSpPr>
          <p:cNvPr id="16" name="Arrow: Right 15">
            <a:extLst>
              <a:ext uri="{FF2B5EF4-FFF2-40B4-BE49-F238E27FC236}">
                <a16:creationId xmlns:a16="http://schemas.microsoft.com/office/drawing/2014/main" id="{E722503C-EE45-87C3-2F73-17FBD0141361}"/>
              </a:ext>
            </a:extLst>
          </p:cNvPr>
          <p:cNvSpPr/>
          <p:nvPr/>
        </p:nvSpPr>
        <p:spPr>
          <a:xfrm rot="12200185">
            <a:off x="6511479" y="4656958"/>
            <a:ext cx="1913962" cy="428038"/>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AA1A0C88-E608-C781-EEC9-4FAF0D3616EF}"/>
                  </a:ext>
                </a:extLst>
              </p14:cNvPr>
              <p14:cNvContentPartPr/>
              <p14:nvPr/>
            </p14:nvContentPartPr>
            <p14:xfrm>
              <a:off x="2105409" y="2072904"/>
              <a:ext cx="4286160" cy="4535280"/>
            </p14:xfrm>
          </p:contentPart>
        </mc:Choice>
        <mc:Fallback>
          <p:pic>
            <p:nvPicPr>
              <p:cNvPr id="17" name="Ink 16">
                <a:extLst>
                  <a:ext uri="{FF2B5EF4-FFF2-40B4-BE49-F238E27FC236}">
                    <a16:creationId xmlns:a16="http://schemas.microsoft.com/office/drawing/2014/main" id="{AA1A0C88-E608-C781-EEC9-4FAF0D3616EF}"/>
                  </a:ext>
                </a:extLst>
              </p:cNvPr>
              <p:cNvPicPr/>
              <p:nvPr/>
            </p:nvPicPr>
            <p:blipFill>
              <a:blip r:embed="rId8"/>
              <a:stretch>
                <a:fillRect/>
              </a:stretch>
            </p:blipFill>
            <p:spPr>
              <a:xfrm>
                <a:off x="2069409" y="2037264"/>
                <a:ext cx="4357800" cy="4606920"/>
              </a:xfrm>
              <a:prstGeom prst="rect">
                <a:avLst/>
              </a:prstGeom>
            </p:spPr>
          </p:pic>
        </mc:Fallback>
      </mc:AlternateContent>
    </p:spTree>
    <p:extLst>
      <p:ext uri="{BB962C8B-B14F-4D97-AF65-F5344CB8AC3E}">
        <p14:creationId xmlns:p14="http://schemas.microsoft.com/office/powerpoint/2010/main" val="389941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DFB035-9767-4113-2B67-E82773C9DC5A}"/>
              </a:ext>
            </a:extLst>
          </p:cNvPr>
          <p:cNvPicPr>
            <a:picLocks noChangeAspect="1"/>
          </p:cNvPicPr>
          <p:nvPr/>
        </p:nvPicPr>
        <p:blipFill>
          <a:blip r:embed="rId3"/>
          <a:stretch>
            <a:fillRect/>
          </a:stretch>
        </p:blipFill>
        <p:spPr>
          <a:xfrm>
            <a:off x="111930" y="3158318"/>
            <a:ext cx="7148936" cy="3237692"/>
          </a:xfrm>
          <a:prstGeom prst="rect">
            <a:avLst/>
          </a:prstGeom>
        </p:spPr>
      </p:pic>
      <p:pic>
        <p:nvPicPr>
          <p:cNvPr id="6" name="Picture 5">
            <a:extLst>
              <a:ext uri="{FF2B5EF4-FFF2-40B4-BE49-F238E27FC236}">
                <a16:creationId xmlns:a16="http://schemas.microsoft.com/office/drawing/2014/main" id="{A6B366BF-4235-9450-88A0-499066D20EF9}"/>
              </a:ext>
            </a:extLst>
          </p:cNvPr>
          <p:cNvPicPr>
            <a:picLocks noChangeAspect="1"/>
          </p:cNvPicPr>
          <p:nvPr/>
        </p:nvPicPr>
        <p:blipFill>
          <a:blip r:embed="rId4"/>
          <a:stretch>
            <a:fillRect/>
          </a:stretch>
        </p:blipFill>
        <p:spPr>
          <a:xfrm>
            <a:off x="278437" y="715568"/>
            <a:ext cx="7476378" cy="2499126"/>
          </a:xfrm>
          <a:prstGeom prst="rect">
            <a:avLst/>
          </a:prstGeom>
        </p:spPr>
      </p:pic>
      <p:sp>
        <p:nvSpPr>
          <p:cNvPr id="7" name="TextBox 6">
            <a:extLst>
              <a:ext uri="{FF2B5EF4-FFF2-40B4-BE49-F238E27FC236}">
                <a16:creationId xmlns:a16="http://schemas.microsoft.com/office/drawing/2014/main" id="{F391A4DB-9A82-6670-6C97-4EAF777E3BF2}"/>
              </a:ext>
            </a:extLst>
          </p:cNvPr>
          <p:cNvSpPr txBox="1"/>
          <p:nvPr/>
        </p:nvSpPr>
        <p:spPr>
          <a:xfrm>
            <a:off x="278437" y="61298"/>
            <a:ext cx="1662635" cy="1015663"/>
          </a:xfrm>
          <a:prstGeom prst="rect">
            <a:avLst/>
          </a:prstGeom>
          <a:noFill/>
        </p:spPr>
        <p:txBody>
          <a:bodyPr wrap="none" rtlCol="0">
            <a:spAutoFit/>
          </a:bodyPr>
          <a:lstStyle/>
          <a:p>
            <a:r>
              <a:rPr lang="en-US" sz="6000" b="1" dirty="0"/>
              <a:t>TF IS</a:t>
            </a:r>
            <a:endParaRPr lang="en-GB" sz="6000" b="1" dirty="0"/>
          </a:p>
        </p:txBody>
      </p:sp>
      <p:sp>
        <p:nvSpPr>
          <p:cNvPr id="8" name="TextBox 7">
            <a:extLst>
              <a:ext uri="{FF2B5EF4-FFF2-40B4-BE49-F238E27FC236}">
                <a16:creationId xmlns:a16="http://schemas.microsoft.com/office/drawing/2014/main" id="{4B7B9816-0A7B-0EE0-EA9F-515F2176247C}"/>
              </a:ext>
            </a:extLst>
          </p:cNvPr>
          <p:cNvSpPr txBox="1"/>
          <p:nvPr/>
        </p:nvSpPr>
        <p:spPr>
          <a:xfrm>
            <a:off x="2952062" y="3004858"/>
            <a:ext cx="1468672" cy="1200329"/>
          </a:xfrm>
          <a:prstGeom prst="rect">
            <a:avLst/>
          </a:prstGeom>
          <a:noFill/>
        </p:spPr>
        <p:txBody>
          <a:bodyPr wrap="none" rtlCol="0">
            <a:spAutoFit/>
          </a:bodyPr>
          <a:lstStyle/>
          <a:p>
            <a:r>
              <a:rPr lang="en-US" sz="7200" b="1" dirty="0"/>
              <a:t>???</a:t>
            </a:r>
            <a:endParaRPr lang="en-GB" sz="7200" b="1" dirty="0"/>
          </a:p>
        </p:txBody>
      </p:sp>
      <p:sp>
        <p:nvSpPr>
          <p:cNvPr id="10" name="TextBox 9">
            <a:extLst>
              <a:ext uri="{FF2B5EF4-FFF2-40B4-BE49-F238E27FC236}">
                <a16:creationId xmlns:a16="http://schemas.microsoft.com/office/drawing/2014/main" id="{5F7E414D-F739-1C17-8C9F-A6791B9D6932}"/>
              </a:ext>
            </a:extLst>
          </p:cNvPr>
          <p:cNvSpPr txBox="1"/>
          <p:nvPr/>
        </p:nvSpPr>
        <p:spPr>
          <a:xfrm>
            <a:off x="7774277" y="890228"/>
            <a:ext cx="4417723" cy="5693866"/>
          </a:xfrm>
          <a:prstGeom prst="rect">
            <a:avLst/>
          </a:prstGeom>
          <a:noFill/>
        </p:spPr>
        <p:txBody>
          <a:bodyPr wrap="square">
            <a:spAutoFit/>
          </a:bodyPr>
          <a:lstStyle/>
          <a:p>
            <a:r>
              <a:rPr lang="en-US" sz="2800" dirty="0" err="1"/>
              <a:t>Ahmia</a:t>
            </a:r>
            <a:r>
              <a:rPr lang="en-US" sz="2800" dirty="0"/>
              <a:t> is a versatile search engine that works with both surface web and dark web sites. The company aims to make dark web browsing safer by curating search results to exclude fake or harmful sites, including those harboring malware. </a:t>
            </a:r>
            <a:r>
              <a:rPr lang="en-US" sz="2800" dirty="0" err="1"/>
              <a:t>Ahmia</a:t>
            </a:r>
            <a:r>
              <a:rPr lang="en-US" sz="2800" dirty="0"/>
              <a:t> allows you to search for . onion URLs through their websites on the surface web</a:t>
            </a:r>
            <a:endParaRPr lang="en-GB" sz="2800" dirty="0"/>
          </a:p>
        </p:txBody>
      </p:sp>
    </p:spTree>
    <p:extLst>
      <p:ext uri="{BB962C8B-B14F-4D97-AF65-F5344CB8AC3E}">
        <p14:creationId xmlns:p14="http://schemas.microsoft.com/office/powerpoint/2010/main" val="3754768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F4FD2A-B57B-76A6-4827-510A97423877}"/>
              </a:ext>
            </a:extLst>
          </p:cNvPr>
          <p:cNvSpPr txBox="1"/>
          <p:nvPr/>
        </p:nvSpPr>
        <p:spPr>
          <a:xfrm>
            <a:off x="309687" y="257212"/>
            <a:ext cx="6604821" cy="1015663"/>
          </a:xfrm>
          <a:prstGeom prst="rect">
            <a:avLst/>
          </a:prstGeom>
          <a:noFill/>
        </p:spPr>
        <p:txBody>
          <a:bodyPr wrap="none" rtlCol="0">
            <a:spAutoFit/>
          </a:bodyPr>
          <a:lstStyle/>
          <a:p>
            <a:r>
              <a:rPr lang="en-US" sz="4400" b="1" dirty="0"/>
              <a:t>How Hackers Make </a:t>
            </a:r>
            <a:r>
              <a:rPr lang="en-US" sz="6000" b="1" dirty="0">
                <a:solidFill>
                  <a:schemeClr val="accent6"/>
                </a:solidFill>
              </a:rPr>
              <a:t>BANK</a:t>
            </a:r>
            <a:endParaRPr lang="en-GB" sz="4400" b="1" dirty="0">
              <a:solidFill>
                <a:schemeClr val="accent6"/>
              </a:solidFill>
            </a:endParaRPr>
          </a:p>
        </p:txBody>
      </p:sp>
      <p:sp>
        <p:nvSpPr>
          <p:cNvPr id="9" name="TextBox 8">
            <a:extLst>
              <a:ext uri="{FF2B5EF4-FFF2-40B4-BE49-F238E27FC236}">
                <a16:creationId xmlns:a16="http://schemas.microsoft.com/office/drawing/2014/main" id="{7EF46C3B-B99A-D876-3C39-20E047F7FFB4}"/>
              </a:ext>
            </a:extLst>
          </p:cNvPr>
          <p:cNvSpPr txBox="1"/>
          <p:nvPr/>
        </p:nvSpPr>
        <p:spPr>
          <a:xfrm>
            <a:off x="202059" y="1126040"/>
            <a:ext cx="5140503" cy="1815882"/>
          </a:xfrm>
          <a:prstGeom prst="rect">
            <a:avLst/>
          </a:prstGeom>
          <a:noFill/>
        </p:spPr>
        <p:txBody>
          <a:bodyPr wrap="square">
            <a:spAutoFit/>
          </a:bodyPr>
          <a:lstStyle/>
          <a:p>
            <a:r>
              <a:rPr lang="en-US" sz="2800" dirty="0"/>
              <a:t>The most common way hackers monetize ransomware data is by selling stolen information on the dark web.</a:t>
            </a:r>
            <a:endParaRPr lang="en-GB" sz="2800" dirty="0"/>
          </a:p>
        </p:txBody>
      </p:sp>
      <p:pic>
        <p:nvPicPr>
          <p:cNvPr id="10" name="Picture 9">
            <a:extLst>
              <a:ext uri="{FF2B5EF4-FFF2-40B4-BE49-F238E27FC236}">
                <a16:creationId xmlns:a16="http://schemas.microsoft.com/office/drawing/2014/main" id="{E326FEB6-5E1B-5F82-0A00-9EA24201297F}"/>
              </a:ext>
            </a:extLst>
          </p:cNvPr>
          <p:cNvPicPr>
            <a:picLocks noChangeAspect="1"/>
          </p:cNvPicPr>
          <p:nvPr/>
        </p:nvPicPr>
        <p:blipFill>
          <a:blip r:embed="rId3"/>
          <a:stretch>
            <a:fillRect/>
          </a:stretch>
        </p:blipFill>
        <p:spPr>
          <a:xfrm>
            <a:off x="202059" y="3123343"/>
            <a:ext cx="5140503" cy="3548685"/>
          </a:xfrm>
          <a:prstGeom prst="rect">
            <a:avLst/>
          </a:prstGeom>
        </p:spPr>
      </p:pic>
      <p:pic>
        <p:nvPicPr>
          <p:cNvPr id="11" name="Picture 10">
            <a:extLst>
              <a:ext uri="{FF2B5EF4-FFF2-40B4-BE49-F238E27FC236}">
                <a16:creationId xmlns:a16="http://schemas.microsoft.com/office/drawing/2014/main" id="{274F59A5-1997-0681-400A-2D4626C315B4}"/>
              </a:ext>
            </a:extLst>
          </p:cNvPr>
          <p:cNvPicPr>
            <a:picLocks noChangeAspect="1"/>
          </p:cNvPicPr>
          <p:nvPr/>
        </p:nvPicPr>
        <p:blipFill>
          <a:blip r:embed="rId4"/>
          <a:stretch>
            <a:fillRect/>
          </a:stretch>
        </p:blipFill>
        <p:spPr>
          <a:xfrm>
            <a:off x="5503523" y="1506675"/>
            <a:ext cx="6575461" cy="3205537"/>
          </a:xfrm>
          <a:prstGeom prst="rect">
            <a:avLst/>
          </a:prstGeom>
        </p:spPr>
      </p:pic>
      <p:pic>
        <p:nvPicPr>
          <p:cNvPr id="12" name="Picture 11">
            <a:extLst>
              <a:ext uri="{FF2B5EF4-FFF2-40B4-BE49-F238E27FC236}">
                <a16:creationId xmlns:a16="http://schemas.microsoft.com/office/drawing/2014/main" id="{A805D590-B58E-B7F2-9A1A-309388755037}"/>
              </a:ext>
            </a:extLst>
          </p:cNvPr>
          <p:cNvPicPr>
            <a:picLocks noChangeAspect="1"/>
          </p:cNvPicPr>
          <p:nvPr/>
        </p:nvPicPr>
        <p:blipFill>
          <a:blip r:embed="rId5"/>
          <a:stretch>
            <a:fillRect/>
          </a:stretch>
        </p:blipFill>
        <p:spPr>
          <a:xfrm>
            <a:off x="6407399" y="4074911"/>
            <a:ext cx="5140503" cy="2621486"/>
          </a:xfrm>
          <a:prstGeom prst="rect">
            <a:avLst/>
          </a:prstGeom>
        </p:spPr>
      </p:pic>
      <p:pic>
        <p:nvPicPr>
          <p:cNvPr id="6" name="Picture 5">
            <a:extLst>
              <a:ext uri="{FF2B5EF4-FFF2-40B4-BE49-F238E27FC236}">
                <a16:creationId xmlns:a16="http://schemas.microsoft.com/office/drawing/2014/main" id="{2F83E742-F6C0-0D57-323E-27D48509877B}"/>
              </a:ext>
            </a:extLst>
          </p:cNvPr>
          <p:cNvPicPr>
            <a:picLocks noChangeAspect="1"/>
          </p:cNvPicPr>
          <p:nvPr/>
        </p:nvPicPr>
        <p:blipFill>
          <a:blip r:embed="rId6"/>
          <a:stretch>
            <a:fillRect/>
          </a:stretch>
        </p:blipFill>
        <p:spPr>
          <a:xfrm>
            <a:off x="5677114" y="-710037"/>
            <a:ext cx="3672155" cy="3672155"/>
          </a:xfrm>
          <a:prstGeom prst="rect">
            <a:avLst/>
          </a:prstGeom>
        </p:spPr>
      </p:pic>
    </p:spTree>
    <p:extLst>
      <p:ext uri="{BB962C8B-B14F-4D97-AF65-F5344CB8AC3E}">
        <p14:creationId xmlns:p14="http://schemas.microsoft.com/office/powerpoint/2010/main" val="1355431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2887AF-7D01-F2C5-BB5C-0E5844BF0B89}"/>
              </a:ext>
            </a:extLst>
          </p:cNvPr>
          <p:cNvPicPr>
            <a:picLocks noChangeAspect="1"/>
          </p:cNvPicPr>
          <p:nvPr/>
        </p:nvPicPr>
        <p:blipFill>
          <a:blip r:embed="rId2"/>
          <a:stretch>
            <a:fillRect/>
          </a:stretch>
        </p:blipFill>
        <p:spPr>
          <a:xfrm>
            <a:off x="226353" y="1734407"/>
            <a:ext cx="7862942" cy="4717765"/>
          </a:xfrm>
          <a:prstGeom prst="rect">
            <a:avLst/>
          </a:prstGeom>
        </p:spPr>
      </p:pic>
      <p:sp>
        <p:nvSpPr>
          <p:cNvPr id="5" name="TextBox 4">
            <a:extLst>
              <a:ext uri="{FF2B5EF4-FFF2-40B4-BE49-F238E27FC236}">
                <a16:creationId xmlns:a16="http://schemas.microsoft.com/office/drawing/2014/main" id="{619C7DC0-6C39-9D11-8F18-9B7E0A4BEEDD}"/>
              </a:ext>
            </a:extLst>
          </p:cNvPr>
          <p:cNvSpPr txBox="1"/>
          <p:nvPr/>
        </p:nvSpPr>
        <p:spPr>
          <a:xfrm>
            <a:off x="38656" y="502125"/>
            <a:ext cx="2764218" cy="769441"/>
          </a:xfrm>
          <a:prstGeom prst="rect">
            <a:avLst/>
          </a:prstGeom>
          <a:noFill/>
        </p:spPr>
        <p:txBody>
          <a:bodyPr wrap="none" rtlCol="0">
            <a:spAutoFit/>
          </a:bodyPr>
          <a:lstStyle/>
          <a:p>
            <a:r>
              <a:rPr lang="en-US" sz="4400" b="1" dirty="0"/>
              <a:t>The Better </a:t>
            </a:r>
            <a:endParaRPr lang="en-GB" sz="4400" b="1" dirty="0"/>
          </a:p>
        </p:txBody>
      </p:sp>
      <p:pic>
        <p:nvPicPr>
          <p:cNvPr id="6" name="Picture 5">
            <a:extLst>
              <a:ext uri="{FF2B5EF4-FFF2-40B4-BE49-F238E27FC236}">
                <a16:creationId xmlns:a16="http://schemas.microsoft.com/office/drawing/2014/main" id="{6C446ADF-77A9-856F-3798-0DF373F131CD}"/>
              </a:ext>
            </a:extLst>
          </p:cNvPr>
          <p:cNvPicPr>
            <a:picLocks noChangeAspect="1"/>
          </p:cNvPicPr>
          <p:nvPr/>
        </p:nvPicPr>
        <p:blipFill>
          <a:blip r:embed="rId3"/>
          <a:stretch>
            <a:fillRect/>
          </a:stretch>
        </p:blipFill>
        <p:spPr>
          <a:xfrm>
            <a:off x="2455395" y="405828"/>
            <a:ext cx="5099582" cy="1536249"/>
          </a:xfrm>
          <a:prstGeom prst="rect">
            <a:avLst/>
          </a:prstGeom>
        </p:spPr>
      </p:pic>
      <p:sp>
        <p:nvSpPr>
          <p:cNvPr id="8" name="TextBox 7">
            <a:extLst>
              <a:ext uri="{FF2B5EF4-FFF2-40B4-BE49-F238E27FC236}">
                <a16:creationId xmlns:a16="http://schemas.microsoft.com/office/drawing/2014/main" id="{29CAB77C-149B-4711-AF2B-A0AE7F9D3CE7}"/>
              </a:ext>
            </a:extLst>
          </p:cNvPr>
          <p:cNvSpPr txBox="1"/>
          <p:nvPr/>
        </p:nvSpPr>
        <p:spPr>
          <a:xfrm>
            <a:off x="8384567" y="308224"/>
            <a:ext cx="3807433" cy="6555641"/>
          </a:xfrm>
          <a:prstGeom prst="rect">
            <a:avLst/>
          </a:prstGeom>
          <a:noFill/>
        </p:spPr>
        <p:txBody>
          <a:bodyPr wrap="square">
            <a:spAutoFit/>
          </a:bodyPr>
          <a:lstStyle/>
          <a:p>
            <a:r>
              <a:rPr lang="en-US" sz="2800" dirty="0"/>
              <a:t>The Silk Road does not currently exist. Its immediate successor, Silk Road 2.0, which was operated by administrators of the original site, ceased to exist on November 6, 2014, after being shut down by an international police task force. Silk Road is not active today and hasn’t been used since Silk Road 2.0 shut down.</a:t>
            </a:r>
            <a:endParaRPr lang="en-GB" sz="2800" dirty="0"/>
          </a:p>
        </p:txBody>
      </p:sp>
    </p:spTree>
    <p:extLst>
      <p:ext uri="{BB962C8B-B14F-4D97-AF65-F5344CB8AC3E}">
        <p14:creationId xmlns:p14="http://schemas.microsoft.com/office/powerpoint/2010/main" val="20898254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479</Words>
  <Application>Microsoft Office PowerPoint</Application>
  <PresentationFormat>Widescreen</PresentationFormat>
  <Paragraphs>25</Paragraphs>
  <Slides>13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Nathalie Coughlan</dc:creator>
  <cp:lastModifiedBy>Nathalie Coughlan</cp:lastModifiedBy>
  <cp:revision>12</cp:revision>
  <dcterms:created xsi:type="dcterms:W3CDTF">2025-02-25T13:01:56Z</dcterms:created>
  <dcterms:modified xsi:type="dcterms:W3CDTF">2025-02-26T15:02:06Z</dcterms:modified>
</cp:coreProperties>
</file>